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4" removePersonalInfoOnSave="1">
  <p:sldMasterIdLst>
    <p:sldMasterId id="2147483648" r:id="rId1"/>
  </p:sldMasterIdLst>
  <p:notesMasterIdLst>
    <p:notesMasterId r:id="rId4"/>
  </p:notesMasterIdLst>
  <p:handoutMasterIdLst>
    <p:handoutMasterId r:id="rId33"/>
  </p:handoutMasterIdLst>
  <p:sldIdLst>
    <p:sldId id="1425" r:id="rId3"/>
    <p:sldId id="1754" r:id="rId5"/>
    <p:sldId id="1740" r:id="rId6"/>
    <p:sldId id="1826" r:id="rId7"/>
    <p:sldId id="1827" r:id="rId8"/>
    <p:sldId id="1828" r:id="rId9"/>
    <p:sldId id="1743" r:id="rId10"/>
    <p:sldId id="1847" r:id="rId11"/>
    <p:sldId id="1830" r:id="rId12"/>
    <p:sldId id="1558" r:id="rId13"/>
    <p:sldId id="1848" r:id="rId14"/>
    <p:sldId id="1822" r:id="rId15"/>
    <p:sldId id="1675" r:id="rId16"/>
    <p:sldId id="1845" r:id="rId17"/>
    <p:sldId id="1831" r:id="rId18"/>
    <p:sldId id="1832" r:id="rId19"/>
    <p:sldId id="1833" r:id="rId20"/>
    <p:sldId id="1836" r:id="rId21"/>
    <p:sldId id="1837" r:id="rId22"/>
    <p:sldId id="1839" r:id="rId23"/>
    <p:sldId id="1840" r:id="rId24"/>
    <p:sldId id="1842" r:id="rId25"/>
    <p:sldId id="1844" r:id="rId26"/>
    <p:sldId id="1846" r:id="rId27"/>
    <p:sldId id="1559" r:id="rId28"/>
    <p:sldId id="1767" r:id="rId29"/>
    <p:sldId id="1768" r:id="rId30"/>
    <p:sldId id="1824" r:id="rId31"/>
    <p:sldId id="1823" r:id="rId32"/>
  </p:sldIdLst>
  <p:sldSz cx="12858750" cy="7232650"/>
  <p:notesSz cx="7099300" cy="10234295"/>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320"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7940"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5365" algn="l" defTabSz="913765"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2565" algn="l" defTabSz="913765"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199765" algn="l" defTabSz="913765"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6965" algn="l" defTabSz="913765"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者"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902A"/>
    <a:srgbClr val="002B40"/>
    <a:srgbClr val="019FE8"/>
    <a:srgbClr val="FFFFFF"/>
    <a:srgbClr val="46B060"/>
    <a:srgbClr val="006934"/>
    <a:srgbClr val="E60012"/>
    <a:srgbClr val="F29300"/>
    <a:srgbClr val="FFDD71"/>
    <a:srgbClr val="4846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993" autoAdjust="0"/>
    <p:restoredTop sz="86878" autoAdjust="0"/>
  </p:normalViewPr>
  <p:slideViewPr>
    <p:cSldViewPr>
      <p:cViewPr varScale="1">
        <p:scale>
          <a:sx n="69" d="100"/>
          <a:sy n="69" d="100"/>
        </p:scale>
        <p:origin x="-480" y="-102"/>
      </p:cViewPr>
      <p:guideLst>
        <p:guide orient="horz" pos="736"/>
        <p:guide orient="horz" pos="4407"/>
        <p:guide orient="horz" pos="3807"/>
        <p:guide orient="horz" pos="3974"/>
        <p:guide orient="horz" pos="1730"/>
        <p:guide pos="4381"/>
        <p:guide pos="693"/>
        <p:guide pos="7526"/>
        <p:guide pos="7773"/>
        <p:guide pos="1291"/>
        <p:guide pos="4235"/>
        <p:guide pos="2622"/>
      </p:guideLst>
    </p:cSldViewPr>
  </p:slideViewPr>
  <p:outlineViewPr>
    <p:cViewPr>
      <p:scale>
        <a:sx n="100" d="100"/>
        <a:sy n="100" d="100"/>
      </p:scale>
      <p:origin x="0" y="-1164"/>
    </p:cViewPr>
  </p:outlineViewPr>
  <p:notesTextViewPr>
    <p:cViewPr>
      <p:scale>
        <a:sx n="125" d="100"/>
        <a:sy n="125" d="100"/>
      </p:scale>
      <p:origin x="0" y="0"/>
    </p:cViewPr>
  </p:notesTextViewPr>
  <p:sorterViewPr>
    <p:cViewPr>
      <p:scale>
        <a:sx n="90" d="100"/>
        <a:sy n="90" d="100"/>
      </p:scale>
      <p:origin x="0" y="0"/>
    </p:cViewPr>
  </p:sorterViewPr>
  <p:notesViewPr>
    <p:cSldViewPr showGuides="1">
      <p:cViewPr varScale="1">
        <p:scale>
          <a:sx n="73" d="100"/>
          <a:sy n="73" d="100"/>
        </p:scale>
        <p:origin x="-1926" y="-114"/>
      </p:cViewPr>
      <p:guideLst>
        <p:guide orient="horz" pos="3158"/>
        <p:guide pos="2259"/>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commentAuthors" Target="commentAuthors.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3076363" cy="513508"/>
          </a:xfrm>
          <a:prstGeom prst="rect">
            <a:avLst/>
          </a:prstGeom>
        </p:spPr>
        <p:txBody>
          <a:bodyPr vert="horz" lIns="94741" tIns="47370" rIns="94741" bIns="47370" rtlCol="0"/>
          <a:lstStyle>
            <a:lvl1pPr algn="l">
              <a:defRPr sz="1200"/>
            </a:lvl1pPr>
          </a:lstStyle>
          <a:p>
            <a:endParaRPr lang="zh-CN" altLang="en-US"/>
          </a:p>
        </p:txBody>
      </p:sp>
      <p:sp>
        <p:nvSpPr>
          <p:cNvPr id="3" name="日期占位符 2"/>
          <p:cNvSpPr>
            <a:spLocks noGrp="1"/>
          </p:cNvSpPr>
          <p:nvPr>
            <p:ph type="dt" sz="quarter" idx="1"/>
          </p:nvPr>
        </p:nvSpPr>
        <p:spPr>
          <a:xfrm>
            <a:off x="4021294" y="0"/>
            <a:ext cx="3076363" cy="513508"/>
          </a:xfrm>
          <a:prstGeom prst="rect">
            <a:avLst/>
          </a:prstGeom>
        </p:spPr>
        <p:txBody>
          <a:bodyPr vert="horz" lIns="94741" tIns="47370" rIns="94741" bIns="47370" rtlCol="0"/>
          <a:lstStyle>
            <a:lvl1pPr algn="r">
              <a:defRPr sz="1200"/>
            </a:lvl1pPr>
          </a:lstStyle>
          <a:p>
            <a:fld id="{A574C107-3B25-47A4-BDF4-45AEB3121B59}" type="datetimeFigureOut">
              <a:rPr lang="zh-CN" altLang="en-US" smtClean="0"/>
            </a:fld>
            <a:endParaRPr lang="zh-CN" altLang="en-US" dirty="0"/>
          </a:p>
        </p:txBody>
      </p:sp>
      <p:sp>
        <p:nvSpPr>
          <p:cNvPr id="4" name="页脚占位符 3"/>
          <p:cNvSpPr>
            <a:spLocks noGrp="1"/>
          </p:cNvSpPr>
          <p:nvPr>
            <p:ph type="ftr" sz="quarter" idx="2"/>
          </p:nvPr>
        </p:nvSpPr>
        <p:spPr>
          <a:xfrm>
            <a:off x="1" y="9721107"/>
            <a:ext cx="3076363" cy="513507"/>
          </a:xfrm>
          <a:prstGeom prst="rect">
            <a:avLst/>
          </a:prstGeom>
        </p:spPr>
        <p:txBody>
          <a:bodyPr vert="horz" lIns="94741" tIns="47370" rIns="94741" bIns="4737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4021294" y="9721107"/>
            <a:ext cx="3076363" cy="513507"/>
          </a:xfrm>
          <a:prstGeom prst="rect">
            <a:avLst/>
          </a:prstGeom>
        </p:spPr>
        <p:txBody>
          <a:bodyPr vert="horz" lIns="94741" tIns="47370" rIns="94741" bIns="47370" rtlCol="0" anchor="b"/>
          <a:lstStyle>
            <a:lvl1pPr algn="r">
              <a:defRPr sz="1200"/>
            </a:lvl1pPr>
          </a:lstStyle>
          <a:p>
            <a:fld id="{5112B6F0-AC2C-4FAA-8468-3727F84B8F6D}" type="slidenum">
              <a:rPr lang="zh-CN" altLang="en-US" smtClean="0"/>
            </a:fld>
            <a:endParaRPr lang="zh-CN"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1"/>
            <a:ext cx="3076363" cy="511731"/>
          </a:xfrm>
          <a:prstGeom prst="rect">
            <a:avLst/>
          </a:prstGeom>
        </p:spPr>
        <p:txBody>
          <a:bodyPr vert="horz" lIns="94741" tIns="47370" rIns="94741" bIns="47370" rtlCol="0"/>
          <a:lstStyle>
            <a:lvl1pPr algn="l">
              <a:defRPr sz="1200"/>
            </a:lvl1pPr>
          </a:lstStyle>
          <a:p>
            <a:pPr>
              <a:defRPr/>
            </a:pPr>
            <a:endParaRPr lang="zh-CN" altLang="en-US"/>
          </a:p>
        </p:txBody>
      </p:sp>
      <p:sp>
        <p:nvSpPr>
          <p:cNvPr id="3" name="日期占位符 2"/>
          <p:cNvSpPr>
            <a:spLocks noGrp="1"/>
          </p:cNvSpPr>
          <p:nvPr>
            <p:ph type="dt" idx="1"/>
          </p:nvPr>
        </p:nvSpPr>
        <p:spPr>
          <a:xfrm>
            <a:off x="4021294" y="1"/>
            <a:ext cx="3076363" cy="511731"/>
          </a:xfrm>
          <a:prstGeom prst="rect">
            <a:avLst/>
          </a:prstGeom>
        </p:spPr>
        <p:txBody>
          <a:bodyPr vert="horz" lIns="94741" tIns="47370" rIns="94741" bIns="47370" rtlCol="0"/>
          <a:lstStyle>
            <a:lvl1pPr algn="r">
              <a:defRPr sz="1200"/>
            </a:lvl1pPr>
          </a:lstStyle>
          <a:p>
            <a:pPr>
              <a:defRPr/>
            </a:pPr>
            <a:fld id="{06024D97-E667-405D-B634-E583E2108D71}" type="datetimeFigureOut">
              <a:rPr lang="zh-CN" altLang="en-US"/>
            </a:fld>
            <a:endParaRPr lang="zh-CN" altLang="en-US" dirty="0"/>
          </a:p>
        </p:txBody>
      </p:sp>
      <p:sp>
        <p:nvSpPr>
          <p:cNvPr id="4" name="幻灯片图像占位符 3"/>
          <p:cNvSpPr>
            <a:spLocks noGrp="1" noRot="1" noChangeAspect="1"/>
          </p:cNvSpPr>
          <p:nvPr>
            <p:ph type="sldImg" idx="2"/>
          </p:nvPr>
        </p:nvSpPr>
        <p:spPr>
          <a:xfrm>
            <a:off x="138113" y="766763"/>
            <a:ext cx="6823075" cy="3838575"/>
          </a:xfrm>
          <a:prstGeom prst="rect">
            <a:avLst/>
          </a:prstGeom>
          <a:noFill/>
          <a:ln w="12700">
            <a:solidFill>
              <a:prstClr val="black"/>
            </a:solidFill>
          </a:ln>
        </p:spPr>
        <p:txBody>
          <a:bodyPr vert="horz" lIns="94741" tIns="47370" rIns="94741" bIns="47370" rtlCol="0" anchor="ctr"/>
          <a:lstStyle/>
          <a:p>
            <a:pPr lvl="0"/>
            <a:endParaRPr lang="zh-CN" altLang="en-US" noProof="0"/>
          </a:p>
        </p:txBody>
      </p:sp>
      <p:sp>
        <p:nvSpPr>
          <p:cNvPr id="5" name="备注占位符 4"/>
          <p:cNvSpPr>
            <a:spLocks noGrp="1"/>
          </p:cNvSpPr>
          <p:nvPr>
            <p:ph type="body" sz="quarter" idx="3"/>
          </p:nvPr>
        </p:nvSpPr>
        <p:spPr>
          <a:xfrm>
            <a:off x="709931" y="4861441"/>
            <a:ext cx="5679440" cy="4605576"/>
          </a:xfrm>
          <a:prstGeom prst="rect">
            <a:avLst/>
          </a:prstGeom>
        </p:spPr>
        <p:txBody>
          <a:bodyPr vert="horz" lIns="94741" tIns="47370" rIns="94741" bIns="4737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1" y="9721107"/>
            <a:ext cx="3076363" cy="511731"/>
          </a:xfrm>
          <a:prstGeom prst="rect">
            <a:avLst/>
          </a:prstGeom>
        </p:spPr>
        <p:txBody>
          <a:bodyPr vert="horz" lIns="94741" tIns="47370" rIns="94741" bIns="4737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4021294" y="9721107"/>
            <a:ext cx="3076363" cy="511731"/>
          </a:xfrm>
          <a:prstGeom prst="rect">
            <a:avLst/>
          </a:prstGeom>
        </p:spPr>
        <p:txBody>
          <a:bodyPr vert="horz" wrap="square" lIns="94741" tIns="47370" rIns="94741" bIns="47370" numCol="1" anchor="b" anchorCtr="0" compatLnSpc="1"/>
          <a:lstStyle>
            <a:lvl1pPr algn="r">
              <a:defRPr sz="1200"/>
            </a:lvl1pPr>
          </a:lstStyle>
          <a:p>
            <a:fld id="{418F03C3-53C1-4F10-8DAF-D1F318E96C6E}" type="slidenum">
              <a:rPr lang="zh-CN" altLang="en-US"/>
            </a:fld>
            <a:endParaRPr lang="zh-CN"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6895" algn="l" rtl="0" eaLnBrk="0" fontAlgn="base" hangingPunct="0">
      <a:spcBef>
        <a:spcPct val="30000"/>
      </a:spcBef>
      <a:spcAft>
        <a:spcPct val="0"/>
      </a:spcAft>
      <a:defRPr sz="1300" kern="1200">
        <a:solidFill>
          <a:schemeClr val="tx1"/>
        </a:solidFill>
        <a:latin typeface="+mn-lt"/>
        <a:ea typeface="+mn-ea"/>
        <a:cs typeface="+mn-cs"/>
      </a:defRPr>
    </a:lvl5pPr>
    <a:lvl6pPr marL="2284730" algn="l" defTabSz="913130" rtl="0" eaLnBrk="1" latinLnBrk="0" hangingPunct="1">
      <a:defRPr sz="1300" kern="1200">
        <a:solidFill>
          <a:schemeClr val="tx1"/>
        </a:solidFill>
        <a:latin typeface="+mn-lt"/>
        <a:ea typeface="+mn-ea"/>
        <a:cs typeface="+mn-cs"/>
      </a:defRPr>
    </a:lvl6pPr>
    <a:lvl7pPr marL="2741930" algn="l" defTabSz="913130" rtl="0" eaLnBrk="1" latinLnBrk="0" hangingPunct="1">
      <a:defRPr sz="1300" kern="1200">
        <a:solidFill>
          <a:schemeClr val="tx1"/>
        </a:solidFill>
        <a:latin typeface="+mn-lt"/>
        <a:ea typeface="+mn-ea"/>
        <a:cs typeface="+mn-cs"/>
      </a:defRPr>
    </a:lvl7pPr>
    <a:lvl8pPr marL="3199130" algn="l" defTabSz="913130" rtl="0" eaLnBrk="1" latinLnBrk="0" hangingPunct="1">
      <a:defRPr sz="1300" kern="1200">
        <a:solidFill>
          <a:schemeClr val="tx1"/>
        </a:solidFill>
        <a:latin typeface="+mn-lt"/>
        <a:ea typeface="+mn-ea"/>
        <a:cs typeface="+mn-cs"/>
      </a:defRPr>
    </a:lvl8pPr>
    <a:lvl9pPr marL="3656330" algn="l" defTabSz="91313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63E4274-9DCB-41C8-B01E-0462B6279C4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defTabSz="947420" eaLnBrk="1" fontAlgn="auto" hangingPunct="1">
              <a:spcBef>
                <a:spcPts val="0"/>
              </a:spcBef>
              <a:spcAft>
                <a:spcPts val="0"/>
              </a:spcAft>
              <a:defRPr/>
            </a:pPr>
            <a:r>
              <a:rPr lang="zh-CN" altLang="zh-CN" sz="1200" dirty="0" smtClean="0"/>
              <a:t>可回收物，是指适宜回收和资源化利用的生活垃圾，包括废弃的玻璃、金属、塑料、纸类、织物、家具、电器电子产品等。可回收物投放的时候一定要注意，保持干净平整避免污染。生活当中还存在一种我们经常自认为是可回收物的垃圾。</a:t>
            </a:r>
            <a:r>
              <a:rPr lang="en-US" altLang="zh-CN" sz="1200" dirty="0" smtClean="0"/>
              <a:t> </a:t>
            </a:r>
            <a:endParaRPr lang="zh-CN" altLang="zh-CN" sz="1200" dirty="0" smtClean="0"/>
          </a:p>
          <a:p>
            <a:endParaRPr lang="zh-CN" altLang="en-US" dirty="0"/>
          </a:p>
        </p:txBody>
      </p:sp>
      <p:sp>
        <p:nvSpPr>
          <p:cNvPr id="4" name="灯片编号占位符 3"/>
          <p:cNvSpPr>
            <a:spLocks noGrp="1"/>
          </p:cNvSpPr>
          <p:nvPr>
            <p:ph type="sldNum" sz="quarter" idx="10"/>
          </p:nvPr>
        </p:nvSpPr>
        <p:spPr/>
        <p:txBody>
          <a:bodyPr/>
          <a:lstStyle/>
          <a:p>
            <a:fld id="{C63E4274-9DCB-41C8-B01E-0462B6279C4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63E4274-9DCB-41C8-B01E-0462B6279C4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dirty="0" smtClean="0"/>
              <a:t>比如：披萨盒、纸杯、外卖用的塑料盒等等，这些垃圾看似可以回收利用，或者说我们希望这些能被回收利用，所以经常被扔进了可回收物的垃圾桶。但事实上把这些东西与其他可回收物放在一起是弊大于利的，如果这种东西太多，就会污染其他的可回收物。</a:t>
            </a:r>
            <a:endParaRPr lang="en-US" altLang="zh-CN" sz="1200" dirty="0" smtClean="0"/>
          </a:p>
          <a:p>
            <a:pPr marL="177800" indent="-177800">
              <a:buFont typeface="Arial" panose="020B0604020202020204" pitchFamily="34" charset="0"/>
              <a:buChar char="•"/>
            </a:pPr>
            <a:r>
              <a:rPr lang="zh-CN" altLang="zh-CN" sz="1200" dirty="0" smtClean="0"/>
              <a:t>例如一次性的咖啡杯大多内壁都有一层聚乙烯薄膜，那是为了让杯子防水，但是对这层薄膜进行再加工十分困难，剥离这种材料，所耗代价不菲，在这个过程中不但无端地浪费了能源还有可能产生新的污染，所以这种杯子不属于可回收物</a:t>
            </a:r>
            <a:endParaRPr lang="en-US" altLang="zh-CN" sz="1200" dirty="0" smtClean="0"/>
          </a:p>
          <a:p>
            <a:pPr marL="177800" indent="-177800">
              <a:buFont typeface="Arial" panose="020B0604020202020204" pitchFamily="34" charset="0"/>
              <a:buChar char="•"/>
            </a:pPr>
            <a:r>
              <a:rPr lang="zh-CN" altLang="zh-CN" sz="1200" dirty="0" smtClean="0"/>
              <a:t>装披萨的盒子一看就是高质量的纸制品，好像可以回收利用，然而事实上，这个还真不能回收，因为披萨上的油会渗入硬纸板，而且这种油后期很难与纤维分离，导致纸的纤维价值降低。当然，如果您觉得这么好的纸被浪费实在可惜，还是有一个办法的，就是您可以把没有被油污浸染的那一面撕下来进行回收利用。</a:t>
            </a:r>
            <a:endParaRPr lang="en-US" altLang="zh-CN" sz="1200" dirty="0" smtClean="0"/>
          </a:p>
          <a:p>
            <a:pPr marL="177800" indent="-177800">
              <a:buFont typeface="Arial" panose="020B0604020202020204" pitchFamily="34" charset="0"/>
              <a:buChar char="•"/>
            </a:pPr>
            <a:r>
              <a:rPr lang="zh-CN" altLang="zh-CN" sz="1200" dirty="0" smtClean="0"/>
              <a:t>同理，外卖盒也是一样的，您要把那些透明的外卖盒清洗干净，才可以投放到可回收物容器里。</a:t>
            </a:r>
            <a:r>
              <a:rPr lang="en-US" altLang="zh-CN" sz="1200" dirty="0" smtClean="0"/>
              <a:t> </a:t>
            </a:r>
            <a:endParaRPr lang="en-US" altLang="zh-CN" sz="1200" dirty="0" smtClean="0"/>
          </a:p>
          <a:p>
            <a:pPr marL="177800" indent="-177800" defTabSz="947420" eaLnBrk="1" fontAlgn="auto" hangingPunct="1">
              <a:spcBef>
                <a:spcPts val="0"/>
              </a:spcBef>
              <a:spcAft>
                <a:spcPts val="0"/>
              </a:spcAft>
              <a:buFont typeface="Arial" panose="020B0604020202020204" pitchFamily="34" charset="0"/>
              <a:buChar char="•"/>
              <a:defRPr/>
            </a:pPr>
            <a:r>
              <a:rPr lang="zh-CN" altLang="zh-CN" sz="1200" dirty="0" smtClean="0"/>
              <a:t>生活中也有很多的复合型材料的物品，比如牙刷啦，树脂眼镜啦，这类物品单看材质而言的确是属于塑料、金属，但由于材质复杂，如果要对它们进行资源再利用，就需要进行拆解，拆解不仅需要场地，还需要人力物力的大量投入，同时拆解过程也可能对环境产生二次污染，所以这一类物品不建议单独分出，而是直接投放到其他垃圾收集容器中。</a:t>
            </a:r>
            <a:r>
              <a:rPr lang="en-US" altLang="zh-CN" sz="1200" dirty="0" smtClean="0"/>
              <a:t> </a:t>
            </a:r>
            <a:endParaRPr lang="en-US" altLang="zh-CN" sz="1200" dirty="0" smtClean="0"/>
          </a:p>
          <a:p>
            <a:pPr marL="177800" indent="-177800" defTabSz="947420" eaLnBrk="1" fontAlgn="auto" hangingPunct="1">
              <a:spcBef>
                <a:spcPts val="0"/>
              </a:spcBef>
              <a:spcAft>
                <a:spcPts val="0"/>
              </a:spcAft>
              <a:buFont typeface="Arial" panose="020B0604020202020204" pitchFamily="34" charset="0"/>
              <a:buChar char="•"/>
              <a:defRPr/>
            </a:pPr>
            <a:endParaRPr lang="en-US" altLang="zh-CN" sz="1200" dirty="0" smtClean="0"/>
          </a:p>
          <a:p>
            <a:pPr marL="177800" indent="-177800" defTabSz="947420" eaLnBrk="1" fontAlgn="auto" hangingPunct="1">
              <a:spcBef>
                <a:spcPts val="0"/>
              </a:spcBef>
              <a:spcAft>
                <a:spcPts val="0"/>
              </a:spcAft>
              <a:buFont typeface="Arial" panose="020B0604020202020204" pitchFamily="34" charset="0"/>
              <a:buChar char="•"/>
              <a:defRPr/>
            </a:pPr>
            <a:r>
              <a:rPr lang="zh-CN" altLang="zh-CN" sz="1200" dirty="0" smtClean="0"/>
              <a:t>生活中也有很多的复合型材料的物品，比如牙刷啦，树脂眼镜啦，这类物品单看材质而言的确是属于塑料、金属，但由于材质复杂，如果要对它们进行资源再利用，就需要进行拆解，拆解不仅需要场地，还需要人力物力的大量投入，同时拆解过程也可能对环境产生二次污染，所以这一类物品不建议单独分出，而是直接投放到其他垃圾收集容器中。</a:t>
            </a:r>
            <a:endParaRPr lang="zh-CN" altLang="zh-CN" sz="1200" dirty="0" smtClean="0"/>
          </a:p>
          <a:p>
            <a:pPr marL="177800" indent="-177800">
              <a:buFont typeface="Arial" panose="020B0604020202020204" pitchFamily="34" charset="0"/>
              <a:buChar char="•"/>
            </a:pPr>
            <a:endParaRPr lang="zh-CN" altLang="zh-CN" sz="1200" dirty="0" smtClean="0"/>
          </a:p>
          <a:p>
            <a:endParaRPr lang="zh-CN" altLang="en-US" dirty="0"/>
          </a:p>
        </p:txBody>
      </p:sp>
      <p:sp>
        <p:nvSpPr>
          <p:cNvPr id="4" name="灯片编号占位符 3"/>
          <p:cNvSpPr>
            <a:spLocks noGrp="1"/>
          </p:cNvSpPr>
          <p:nvPr>
            <p:ph type="sldNum" sz="quarter" idx="10"/>
          </p:nvPr>
        </p:nvSpPr>
        <p:spPr/>
        <p:txBody>
          <a:bodyPr/>
          <a:lstStyle/>
          <a:p>
            <a:fld id="{C63E4274-9DCB-41C8-B01E-0462B6279C4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defTabSz="947420" eaLnBrk="1" fontAlgn="auto" hangingPunct="1">
              <a:spcBef>
                <a:spcPts val="0"/>
              </a:spcBef>
              <a:spcAft>
                <a:spcPts val="0"/>
              </a:spcAft>
              <a:defRPr/>
            </a:pPr>
            <a:r>
              <a:rPr lang="zh-CN" altLang="zh-CN" sz="1200" dirty="0" smtClean="0"/>
              <a:t>可回收物，是指适宜回收和资源化利用的生活垃圾，包括废弃的玻璃、金属、塑料、纸类、织物、家具、电器电子产品等。可回收物投放的时候一定要注意，保持干净平整避免污染。生活当中还存在一种我们经常自认为是可回收物的垃圾。</a:t>
            </a:r>
            <a:r>
              <a:rPr lang="en-US" altLang="zh-CN" sz="1200" dirty="0" smtClean="0"/>
              <a:t> </a:t>
            </a:r>
            <a:endParaRPr lang="zh-CN" altLang="zh-CN" sz="1200" dirty="0" smtClean="0"/>
          </a:p>
          <a:p>
            <a:endParaRPr lang="zh-CN" altLang="en-US" dirty="0"/>
          </a:p>
        </p:txBody>
      </p:sp>
      <p:sp>
        <p:nvSpPr>
          <p:cNvPr id="4" name="灯片编号占位符 3"/>
          <p:cNvSpPr>
            <a:spLocks noGrp="1"/>
          </p:cNvSpPr>
          <p:nvPr>
            <p:ph type="sldNum" sz="quarter" idx="10"/>
          </p:nvPr>
        </p:nvSpPr>
        <p:spPr/>
        <p:txBody>
          <a:bodyPr/>
          <a:lstStyle/>
          <a:p>
            <a:fld id="{C63E4274-9DCB-41C8-B01E-0462B6279C4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63E4274-9DCB-41C8-B01E-0462B6279C4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63E4274-9DCB-41C8-B01E-0462B6279C4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幻灯片图像占位符 1"/>
          <p:cNvSpPr>
            <a:spLocks noGrp="1" noRot="1" noChangeAspect="1" noChangeArrowheads="1"/>
          </p:cNvSpPr>
          <p:nvPr>
            <p:ph type="sldImg" idx="4294967295"/>
          </p:nvPr>
        </p:nvSpPr>
        <p:spPr>
          <a:ln>
            <a:miter lim="800000"/>
          </a:ln>
        </p:spPr>
      </p:sp>
      <p:sp>
        <p:nvSpPr>
          <p:cNvPr id="144386" name="备注占位符 2"/>
          <p:cNvSpPr>
            <a:spLocks noGrp="1" noChangeArrowheads="1"/>
          </p:cNvSpPr>
          <p:nvPr>
            <p:ph type="body" idx="4294967295"/>
          </p:nvPr>
        </p:nvSpPr>
        <p:spPr/>
        <p:txBody>
          <a:bodyPr/>
          <a:lstStyle/>
          <a:p>
            <a:endParaRPr lang="zh-CN" altLang="en-US" smtClean="0"/>
          </a:p>
        </p:txBody>
      </p:sp>
      <p:sp>
        <p:nvSpPr>
          <p:cNvPr id="14438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fontAlgn="base"/>
            <a:fld id="{90E29D11-75EF-4580-8819-E55CBF4940F6}" type="slidenum">
              <a:rPr lang="zh-CN" altLang="en-US"/>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78F3894-88ED-4DF3-AD03-C7E2D277A10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11D6D10-2B96-4D30-B08F-C5CD7236479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11" name="标题 1"/>
          <p:cNvSpPr>
            <a:spLocks noGrp="1"/>
          </p:cNvSpPr>
          <p:nvPr>
            <p:ph type="title"/>
          </p:nvPr>
        </p:nvSpPr>
        <p:spPr>
          <a:xfrm>
            <a:off x="1316807" y="519274"/>
            <a:ext cx="8136904" cy="432048"/>
          </a:xfrm>
          <a:prstGeom prst="rect">
            <a:avLst/>
          </a:prstGeom>
        </p:spPr>
        <p:txBody>
          <a:bodyPr vert="horz" lIns="96435" tIns="48218" rIns="96435" bIns="48218" rtlCol="0" anchor="t">
            <a:noAutofit/>
          </a:bodyPr>
          <a:lstStyle>
            <a:lvl1pPr>
              <a:defRPr lang="zh-CN" altLang="en-US" sz="2800" b="1" cap="none" dirty="0">
                <a:solidFill>
                  <a:schemeClr val="tx1">
                    <a:lumMod val="75000"/>
                    <a:lumOff val="25000"/>
                  </a:schemeClr>
                </a:solidFill>
                <a:effectLst/>
                <a:latin typeface="+mn-lt"/>
                <a:ea typeface="微软雅黑" panose="020B0503020204020204" pitchFamily="34" charset="-122"/>
                <a:cs typeface="+mn-ea"/>
              </a:defRPr>
            </a:lvl1pPr>
          </a:lstStyle>
          <a:p>
            <a:pPr marL="0" lvl="0" indent="0" defTabSz="457200" fontAlgn="base">
              <a:spcBef>
                <a:spcPct val="20000"/>
              </a:spcBef>
              <a:spcAft>
                <a:spcPts val="600"/>
              </a:spcAft>
              <a:buClr>
                <a:schemeClr val="accent1">
                  <a:lumMod val="75000"/>
                </a:schemeClr>
              </a:buClr>
              <a:buSzPct val="145000"/>
              <a:buFont typeface="Arial" panose="020B0604020202020204"/>
            </a:pPr>
            <a:r>
              <a:rPr lang="zh-CN" altLang="en-US" dirty="0"/>
              <a:t>单击此处编辑母版标题样式</a:t>
            </a:r>
            <a:endParaRPr lang="zh-CN" altLang="en-US" dirty="0"/>
          </a:p>
        </p:txBody>
      </p:sp>
    </p:spTree>
  </p:cSld>
  <p:clrMapOvr>
    <a:masterClrMapping/>
  </p:clrMapOvr>
  <p:transition advTm="0"/>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EF567DCB-F070-41E3-8CE6-EE7F6318B19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F2E172E-9EA4-4DC4-9948-45420554EA4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84039" y="1285805"/>
            <a:ext cx="11090672" cy="5228604"/>
          </a:xfrm>
          <a:prstGeom prst="rect">
            <a:avLst/>
          </a:prstGeom>
        </p:spPr>
        <p:txBody>
          <a:bodyPr lIns="96433" tIns="48216" rIns="96433" bIns="48216"/>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a:xfrm>
            <a:off x="884039" y="6703595"/>
            <a:ext cx="2893219" cy="385072"/>
          </a:xfrm>
          <a:prstGeom prst="rect">
            <a:avLst/>
          </a:prstGeom>
        </p:spPr>
        <p:txBody>
          <a:bodyPr lIns="96433" tIns="48216" rIns="96433" bIns="48216"/>
          <a:lstStyle/>
          <a:p>
            <a:fld id="{84C5D161-BDB4-4FED-9482-908E2F585BD2}" type="datetime1">
              <a:rPr lang="zh-CN" altLang="en-US" smtClean="0"/>
            </a:fld>
            <a:endParaRPr lang="zh-CN" altLang="en-US"/>
          </a:p>
        </p:txBody>
      </p:sp>
      <p:sp>
        <p:nvSpPr>
          <p:cNvPr id="5" name="页脚占位符 4"/>
          <p:cNvSpPr>
            <a:spLocks noGrp="1"/>
          </p:cNvSpPr>
          <p:nvPr>
            <p:ph type="ftr" sz="quarter" idx="11"/>
          </p:nvPr>
        </p:nvSpPr>
        <p:spPr>
          <a:xfrm>
            <a:off x="4259461" y="6703595"/>
            <a:ext cx="4339828" cy="385072"/>
          </a:xfrm>
          <a:prstGeom prst="rect">
            <a:avLst/>
          </a:prstGeom>
        </p:spPr>
        <p:txBody>
          <a:bodyPr lIns="96433" tIns="48216" rIns="96433" bIns="48216"/>
          <a:lstStyle/>
          <a:p>
            <a:endParaRPr lang="zh-CN" altLang="en-US" dirty="0"/>
          </a:p>
        </p:txBody>
      </p:sp>
      <p:sp>
        <p:nvSpPr>
          <p:cNvPr id="6" name="灯片编号占位符 5"/>
          <p:cNvSpPr>
            <a:spLocks noGrp="1"/>
          </p:cNvSpPr>
          <p:nvPr>
            <p:ph type="sldNum" sz="quarter" idx="12"/>
          </p:nvPr>
        </p:nvSpPr>
        <p:spPr>
          <a:xfrm>
            <a:off x="11624017" y="6687332"/>
            <a:ext cx="534390" cy="385072"/>
          </a:xfrm>
          <a:prstGeom prst="rect">
            <a:avLst/>
          </a:prstGeom>
        </p:spPr>
        <p:txBody>
          <a:bodyPr lIns="96433" tIns="48216" rIns="96433" bIns="48216"/>
          <a:lstStyle>
            <a:lvl1pPr>
              <a:defRPr>
                <a:solidFill>
                  <a:schemeClr val="bg1">
                    <a:lumMod val="75000"/>
                  </a:schemeClr>
                </a:solidFill>
              </a:defRPr>
            </a:lvl1pPr>
          </a:lstStyle>
          <a:p>
            <a:r>
              <a:rPr lang="en-US" altLang="zh-CN" dirty="0" smtClean="0"/>
              <a:t>P</a:t>
            </a:r>
            <a:fld id="{9F2E172E-9EA4-4DC4-9948-45420554EA41}" type="slidenum">
              <a:rPr lang="zh-CN" altLang="en-US" dirty="0" smtClean="0"/>
            </a:fld>
            <a:endParaRPr lang="zh-CN" alt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image" Target="../media/image2.png"/><Relationship Id="rId7" Type="http://schemas.openxmlformats.org/officeDocument/2006/relationships/image" Target="../media/image1.jpeg"/><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Ref idx="1001">
        <a:schemeClr val="bg1"/>
      </p:bgRef>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1"/>
            <a:ext cx="12858750" cy="7234117"/>
          </a:xfrm>
          <a:prstGeom prst="rect">
            <a:avLst/>
          </a:prstGeom>
        </p:spPr>
      </p:pic>
      <p:pic>
        <p:nvPicPr>
          <p:cNvPr id="4" name="图片 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1858663" y="411632"/>
            <a:ext cx="561487" cy="5614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defTabSz="91376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7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9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5.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tags" Target="../tags/tag8.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6.xml"/><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image" Target="../media/image17.png"/></Relationships>
</file>

<file path=ppt/slides/_rels/slide17.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tags" Target="../tags/tag16.xml"/><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4" Type="http://schemas.openxmlformats.org/officeDocument/2006/relationships/notesSlide" Target="../notesSlides/notesSlide12.xml"/><Relationship Id="rId13" Type="http://schemas.openxmlformats.org/officeDocument/2006/relationships/slideLayout" Target="../slideLayouts/slideLayout6.xml"/><Relationship Id="rId12" Type="http://schemas.openxmlformats.org/officeDocument/2006/relationships/image" Target="../media/image21.png"/><Relationship Id="rId11" Type="http://schemas.openxmlformats.org/officeDocument/2006/relationships/image" Target="../media/image20.png"/><Relationship Id="rId10" Type="http://schemas.openxmlformats.org/officeDocument/2006/relationships/image" Target="../media/image19.png"/><Relationship Id="rId1" Type="http://schemas.openxmlformats.org/officeDocument/2006/relationships/tags" Target="../tags/tag9.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6.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9.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6" Type="http://schemas.openxmlformats.org/officeDocument/2006/relationships/slideLayout" Target="../slideLayouts/slideLayout6.xml"/><Relationship Id="rId15" Type="http://schemas.openxmlformats.org/officeDocument/2006/relationships/image" Target="../media/image29.png"/><Relationship Id="rId14" Type="http://schemas.openxmlformats.org/officeDocument/2006/relationships/image" Target="../media/image28.png"/><Relationship Id="rId13" Type="http://schemas.openxmlformats.org/officeDocument/2006/relationships/image" Target="../media/image27.png"/><Relationship Id="rId12" Type="http://schemas.openxmlformats.org/officeDocument/2006/relationships/image" Target="../media/image26.png"/><Relationship Id="rId11" Type="http://schemas.openxmlformats.org/officeDocument/2006/relationships/image" Target="../media/image25.png"/><Relationship Id="rId10" Type="http://schemas.openxmlformats.org/officeDocument/2006/relationships/tags" Target="../tags/tag26.xml"/><Relationship Id="rId1" Type="http://schemas.openxmlformats.org/officeDocument/2006/relationships/tags" Target="../tags/tag17.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6.xml"/><Relationship Id="rId2" Type="http://schemas.openxmlformats.org/officeDocument/2006/relationships/image" Target="../media/image31.png"/><Relationship Id="rId1" Type="http://schemas.openxmlformats.org/officeDocument/2006/relationships/image" Target="../media/image30.png"/></Relationships>
</file>

<file path=ppt/slides/_rels/slide21.xml.rels><?xml version="1.0" encoding="UTF-8" standalone="yes"?>
<Relationships xmlns="http://schemas.openxmlformats.org/package/2006/relationships"><Relationship Id="rId9" Type="http://schemas.openxmlformats.org/officeDocument/2006/relationships/image" Target="../media/image32.png"/><Relationship Id="rId8" Type="http://schemas.openxmlformats.org/officeDocument/2006/relationships/tags" Target="../tags/tag34.xml"/><Relationship Id="rId7" Type="http://schemas.openxmlformats.org/officeDocument/2006/relationships/tags" Target="../tags/tag3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3" Type="http://schemas.openxmlformats.org/officeDocument/2006/relationships/slideLayout" Target="../slideLayouts/slideLayout6.xml"/><Relationship Id="rId12" Type="http://schemas.openxmlformats.org/officeDocument/2006/relationships/image" Target="../media/image35.png"/><Relationship Id="rId11" Type="http://schemas.openxmlformats.org/officeDocument/2006/relationships/image" Target="../media/image34.png"/><Relationship Id="rId10" Type="http://schemas.openxmlformats.org/officeDocument/2006/relationships/image" Target="../media/image33.png"/><Relationship Id="rId1" Type="http://schemas.openxmlformats.org/officeDocument/2006/relationships/tags" Target="../tags/tag27.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6.xml"/><Relationship Id="rId2" Type="http://schemas.openxmlformats.org/officeDocument/2006/relationships/image" Target="../media/image37.png"/><Relationship Id="rId1" Type="http://schemas.openxmlformats.org/officeDocument/2006/relationships/image" Target="../media/image36.png"/></Relationships>
</file>

<file path=ppt/slides/_rels/slide23.xml.rels><?xml version="1.0" encoding="UTF-8" standalone="yes"?>
<Relationships xmlns="http://schemas.openxmlformats.org/package/2006/relationships"><Relationship Id="rId9" Type="http://schemas.openxmlformats.org/officeDocument/2006/relationships/image" Target="../media/image38.png"/><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3" Type="http://schemas.openxmlformats.org/officeDocument/2006/relationships/slideLayout" Target="../slideLayouts/slideLayout6.xml"/><Relationship Id="rId12" Type="http://schemas.openxmlformats.org/officeDocument/2006/relationships/image" Target="../media/image18.png"/><Relationship Id="rId11" Type="http://schemas.openxmlformats.org/officeDocument/2006/relationships/image" Target="../media/image40.png"/><Relationship Id="rId10" Type="http://schemas.openxmlformats.org/officeDocument/2006/relationships/image" Target="../media/image39.png"/><Relationship Id="rId1" Type="http://schemas.openxmlformats.org/officeDocument/2006/relationships/tags" Target="../tags/tag3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image" Target="../media/image41.pn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4.xml"/><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4"/>
          <p:cNvPicPr>
            <a:picLocks noChangeAspect="1"/>
          </p:cNvPicPr>
          <p:nvPr/>
        </p:nvPicPr>
        <p:blipFill>
          <a:blip r:embed="rId1" cstate="print"/>
          <a:srcRect b="4646"/>
          <a:stretch>
            <a:fillRect/>
          </a:stretch>
        </p:blipFill>
        <p:spPr>
          <a:xfrm>
            <a:off x="-12701" y="-16476"/>
            <a:ext cx="12864027" cy="7249126"/>
          </a:xfrm>
          <a:prstGeom prst="rect">
            <a:avLst/>
          </a:prstGeom>
          <a:noFill/>
          <a:ln w="9525">
            <a:noFill/>
          </a:ln>
          <a:effectLst>
            <a:outerShdw blurRad="50800" dist="38100" dir="8100000" algn="tr" rotWithShape="0">
              <a:prstClr val="black">
                <a:alpha val="40000"/>
              </a:prstClr>
            </a:outerShdw>
          </a:effectLst>
        </p:spPr>
      </p:pic>
      <p:sp>
        <p:nvSpPr>
          <p:cNvPr id="13" name="文本框 1"/>
          <p:cNvSpPr txBox="1">
            <a:spLocks noChangeArrowheads="1"/>
          </p:cNvSpPr>
          <p:nvPr/>
        </p:nvSpPr>
        <p:spPr bwMode="auto">
          <a:xfrm>
            <a:off x="4490086" y="3039768"/>
            <a:ext cx="73389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3200" b="1" dirty="0" smtClean="0">
                <a:solidFill>
                  <a:schemeClr val="bg1"/>
                </a:solidFill>
                <a:latin typeface="微软雅黑" panose="020B0503020204020204" pitchFamily="34" charset="-122"/>
                <a:ea typeface="微软雅黑" panose="020B0503020204020204" pitchFamily="34" charset="-122"/>
              </a:rPr>
              <a:t>如何做一名社区垃圾分类督导员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6106348" y="3911149"/>
            <a:ext cx="5571110" cy="158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17" name="文本框 4"/>
          <p:cNvSpPr txBox="1">
            <a:spLocks noChangeArrowheads="1"/>
          </p:cNvSpPr>
          <p:nvPr/>
        </p:nvSpPr>
        <p:spPr bwMode="auto">
          <a:xfrm>
            <a:off x="6456363" y="4730073"/>
            <a:ext cx="530975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dist"/>
            <a:r>
              <a:rPr lang="zh-CN" altLang="en-US" sz="2200" dirty="0">
                <a:solidFill>
                  <a:schemeClr val="bg1"/>
                </a:solidFill>
                <a:latin typeface="微软雅黑" panose="020B0503020204020204" pitchFamily="34" charset="-122"/>
                <a:ea typeface="微软雅黑" panose="020B0503020204020204" pitchFamily="34" charset="-122"/>
              </a:rPr>
              <a:t>深圳市生活垃圾分类管理事务中心</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18" name="文本框 5"/>
          <p:cNvSpPr txBox="1">
            <a:spLocks noChangeArrowheads="1"/>
          </p:cNvSpPr>
          <p:nvPr/>
        </p:nvSpPr>
        <p:spPr bwMode="auto">
          <a:xfrm>
            <a:off x="9671625" y="5359355"/>
            <a:ext cx="19926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2000" dirty="0" smtClean="0">
                <a:solidFill>
                  <a:schemeClr val="bg1"/>
                </a:solidFill>
                <a:latin typeface="微软雅黑" panose="020B0503020204020204" pitchFamily="34" charset="-122"/>
                <a:ea typeface="微软雅黑" panose="020B0503020204020204" pitchFamily="34" charset="-122"/>
              </a:rPr>
              <a:t>2021</a:t>
            </a:r>
            <a:r>
              <a:rPr lang="zh-CN" altLang="en-US" sz="2000" dirty="0" smtClean="0">
                <a:solidFill>
                  <a:schemeClr val="bg1"/>
                </a:solidFill>
                <a:latin typeface="微软雅黑" panose="020B0503020204020204" pitchFamily="34" charset="-122"/>
                <a:ea typeface="微软雅黑" panose="020B0503020204020204" pitchFamily="34" charset="-122"/>
              </a:rPr>
              <a:t>年</a:t>
            </a:r>
            <a:r>
              <a:rPr lang="en-US" altLang="zh-CN" sz="2000" dirty="0" smtClean="0">
                <a:solidFill>
                  <a:schemeClr val="bg1"/>
                </a:solidFill>
                <a:latin typeface="微软雅黑" panose="020B0503020204020204" pitchFamily="34" charset="-122"/>
                <a:ea typeface="微软雅黑" panose="020B0503020204020204" pitchFamily="34" charset="-122"/>
              </a:rPr>
              <a:t>5</a:t>
            </a:r>
            <a:r>
              <a:rPr lang="zh-CN" altLang="en-US" sz="2000" dirty="0" smtClean="0">
                <a:solidFill>
                  <a:schemeClr val="bg1"/>
                </a:solidFill>
                <a:latin typeface="微软雅黑" panose="020B0503020204020204" pitchFamily="34" charset="-122"/>
                <a:ea typeface="微软雅黑" panose="020B0503020204020204" pitchFamily="34" charset="-122"/>
              </a:rPr>
              <a:t>月</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19" name="文本框 6"/>
          <p:cNvSpPr txBox="1">
            <a:spLocks noChangeArrowheads="1"/>
          </p:cNvSpPr>
          <p:nvPr/>
        </p:nvSpPr>
        <p:spPr bwMode="auto">
          <a:xfrm>
            <a:off x="6456363" y="4171116"/>
            <a:ext cx="530975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dist"/>
            <a:r>
              <a:rPr lang="zh-CN" altLang="en-US" sz="2200" dirty="0">
                <a:solidFill>
                  <a:schemeClr val="bg1"/>
                </a:solidFill>
                <a:latin typeface="微软雅黑" panose="020B0503020204020204" pitchFamily="34" charset="-122"/>
                <a:ea typeface="微软雅黑" panose="020B0503020204020204" pitchFamily="34" charset="-122"/>
              </a:rPr>
              <a:t>深圳市城市管理和综合执法局</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1966913" y="2646680"/>
            <a:ext cx="273685" cy="1800225"/>
          </a:xfrm>
          <a:prstGeom prst="rect">
            <a:avLst/>
          </a:prstGeom>
          <a:solidFill>
            <a:srgbClr val="019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2465705" y="2536190"/>
            <a:ext cx="1405890" cy="2122805"/>
          </a:xfrm>
          <a:prstGeom prst="rect">
            <a:avLst/>
          </a:prstGeom>
          <a:noFill/>
        </p:spPr>
        <p:txBody>
          <a:bodyPr wrap="square" rtlCol="0">
            <a:spAutoFit/>
          </a:bodyPr>
          <a:lstStyle/>
          <a:p>
            <a:r>
              <a:rPr lang="zh-CN" altLang="en-US" sz="6600" b="1">
                <a:solidFill>
                  <a:srgbClr val="019FE8"/>
                </a:solidFill>
                <a:latin typeface="黑体" panose="02010609060101010101" charset="-122"/>
                <a:ea typeface="黑体" panose="02010609060101010101" charset="-122"/>
              </a:rPr>
              <a:t>目</a:t>
            </a:r>
            <a:endParaRPr lang="zh-CN" altLang="en-US" sz="6600" b="1">
              <a:solidFill>
                <a:srgbClr val="019FE8"/>
              </a:solidFill>
              <a:latin typeface="黑体" panose="02010609060101010101" charset="-122"/>
              <a:ea typeface="黑体" panose="02010609060101010101" charset="-122"/>
            </a:endParaRPr>
          </a:p>
          <a:p>
            <a:r>
              <a:rPr lang="zh-CN" altLang="en-US" sz="6600" b="1">
                <a:solidFill>
                  <a:srgbClr val="019FE8"/>
                </a:solidFill>
                <a:latin typeface="黑体" panose="02010609060101010101" charset="-122"/>
                <a:ea typeface="黑体" panose="02010609060101010101" charset="-122"/>
              </a:rPr>
              <a:t>录</a:t>
            </a:r>
            <a:endParaRPr lang="zh-CN" altLang="en-US" sz="6600" b="1">
              <a:solidFill>
                <a:srgbClr val="019FE8"/>
              </a:solidFill>
              <a:latin typeface="黑体" panose="02010609060101010101" charset="-122"/>
              <a:ea typeface="黑体" panose="02010609060101010101" charset="-122"/>
            </a:endParaRPr>
          </a:p>
        </p:txBody>
      </p:sp>
      <p:sp>
        <p:nvSpPr>
          <p:cNvPr id="3" name="文本框 2"/>
          <p:cNvSpPr txBox="1"/>
          <p:nvPr/>
        </p:nvSpPr>
        <p:spPr>
          <a:xfrm rot="5400000">
            <a:off x="1149985" y="3316605"/>
            <a:ext cx="1907540" cy="460375"/>
          </a:xfrm>
          <a:prstGeom prst="rect">
            <a:avLst/>
          </a:prstGeom>
          <a:noFill/>
        </p:spPr>
        <p:txBody>
          <a:bodyPr wrap="square" rtlCol="0">
            <a:spAutoFit/>
          </a:bodyPr>
          <a:lstStyle/>
          <a:p>
            <a:pPr algn="ctr"/>
            <a:r>
              <a:rPr lang="en-US" altLang="zh-CN" sz="2400" b="1" spc="200" dirty="0">
                <a:ln>
                  <a:noFill/>
                </a:ln>
                <a:solidFill>
                  <a:schemeClr val="bg1"/>
                </a:solidFill>
                <a:uFillTx/>
              </a:rPr>
              <a:t>contents</a:t>
            </a:r>
            <a:endParaRPr lang="en-US" altLang="zh-CN" sz="2400" b="1" spc="200" dirty="0">
              <a:ln>
                <a:noFill/>
              </a:ln>
              <a:solidFill>
                <a:schemeClr val="bg1"/>
              </a:solidFill>
              <a:uFillTx/>
            </a:endParaRPr>
          </a:p>
        </p:txBody>
      </p:sp>
      <p:grpSp>
        <p:nvGrpSpPr>
          <p:cNvPr id="25" name="组合 24"/>
          <p:cNvGrpSpPr/>
          <p:nvPr/>
        </p:nvGrpSpPr>
        <p:grpSpPr>
          <a:xfrm>
            <a:off x="4773191" y="1600101"/>
            <a:ext cx="4979035" cy="768350"/>
            <a:chOff x="9672" y="3168"/>
            <a:chExt cx="7841" cy="1210"/>
          </a:xfrm>
        </p:grpSpPr>
        <p:sp>
          <p:nvSpPr>
            <p:cNvPr id="11" name="Rectangle 6"/>
            <p:cNvSpPr>
              <a:spLocks noChangeArrowheads="1"/>
            </p:cNvSpPr>
            <p:nvPr>
              <p:custDataLst>
                <p:tags r:id="rId1"/>
              </p:custDataLst>
            </p:nvPr>
          </p:nvSpPr>
          <p:spPr bwMode="auto">
            <a:xfrm>
              <a:off x="10919" y="3200"/>
              <a:ext cx="6595" cy="1146"/>
            </a:xfrm>
            <a:prstGeom prst="roundRect">
              <a:avLst/>
            </a:prstGeom>
            <a:noFill/>
            <a:ln>
              <a:noFill/>
            </a:ln>
            <a:extLst>
              <a:ext uri="{909E8E84-426E-40DD-AFC4-6F175D3DCCD1}">
                <a14:hiddenFill xmlns:a14="http://schemas.microsoft.com/office/drawing/2010/main">
                  <a:solidFill>
                    <a:srgbClr val="019FE8"/>
                  </a:solidFill>
                </a14:hiddenFill>
              </a:ext>
              <a:ext uri="{91240B29-F687-4F45-9708-019B960494DF}">
                <a14:hiddenLine xmlns:a14="http://schemas.microsoft.com/office/drawing/2010/main" w="9525">
                  <a:solidFill>
                    <a:srgbClr val="000000"/>
                  </a:solidFill>
                  <a:miter lim="800000"/>
                  <a:headEnd/>
                  <a:tailEnd/>
                </a14:hiddenLine>
              </a:ext>
            </a:extLst>
          </p:spPr>
          <p:txBody>
            <a:bodyPr lIns="151867" rIns="151867"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635"/>
                </a:spcAft>
              </a:pPr>
              <a:r>
                <a:rPr lang="en-US" altLang="zh-CN" sz="2955" dirty="0">
                  <a:solidFill>
                    <a:srgbClr val="002B40"/>
                  </a:solidFill>
                  <a:latin typeface="微软雅黑" panose="020B0503020204020204" pitchFamily="34" charset="-122"/>
                  <a:ea typeface="微软雅黑" panose="020B0503020204020204" pitchFamily="34" charset="-122"/>
                </a:rPr>
                <a:t> </a:t>
              </a:r>
              <a:r>
                <a:rPr lang="zh-CN" altLang="en-US" sz="2955" dirty="0" smtClean="0">
                  <a:solidFill>
                    <a:srgbClr val="002B40"/>
                  </a:solidFill>
                  <a:latin typeface="微软雅黑" panose="020B0503020204020204" pitchFamily="34" charset="-122"/>
                  <a:ea typeface="微软雅黑" panose="020B0503020204020204" pitchFamily="34" charset="-122"/>
                </a:rPr>
                <a:t>我们是谁</a:t>
              </a:r>
              <a:endParaRPr lang="zh-CN" altLang="en-US" sz="2955" dirty="0">
                <a:solidFill>
                  <a:srgbClr val="002B4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9672" y="3168"/>
              <a:ext cx="1620" cy="1210"/>
            </a:xfrm>
            <a:prstGeom prst="rect">
              <a:avLst/>
            </a:prstGeom>
            <a:noFill/>
          </p:spPr>
          <p:txBody>
            <a:bodyPr wrap="square" rtlCol="0">
              <a:spAutoFit/>
            </a:bodyPr>
            <a:lstStyle/>
            <a:p>
              <a:pPr lvl="0" algn="ctr">
                <a:buClrTx/>
                <a:buSzTx/>
                <a:buFontTx/>
              </a:pPr>
              <a:r>
                <a:rPr lang="en-US" altLang="zh-CN" sz="4400" dirty="0">
                  <a:solidFill>
                    <a:srgbClr val="002B40"/>
                  </a:solidFill>
                  <a:sym typeface="+mn-ea"/>
                </a:rPr>
                <a:t>01</a:t>
              </a:r>
              <a:endParaRPr lang="en-US" altLang="zh-CN" sz="4400" dirty="0">
                <a:solidFill>
                  <a:srgbClr val="002B40"/>
                </a:solidFill>
                <a:sym typeface="+mn-ea"/>
              </a:endParaRPr>
            </a:p>
          </p:txBody>
        </p:sp>
      </p:grpSp>
      <p:grpSp>
        <p:nvGrpSpPr>
          <p:cNvPr id="26" name="组合 25"/>
          <p:cNvGrpSpPr/>
          <p:nvPr/>
        </p:nvGrpSpPr>
        <p:grpSpPr>
          <a:xfrm>
            <a:off x="4773191" y="3898801"/>
            <a:ext cx="6066155" cy="768350"/>
            <a:chOff x="9719" y="6787"/>
            <a:chExt cx="9553" cy="1210"/>
          </a:xfrm>
        </p:grpSpPr>
        <p:sp>
          <p:nvSpPr>
            <p:cNvPr id="14" name="Rectangle 6"/>
            <p:cNvSpPr>
              <a:spLocks noChangeArrowheads="1"/>
            </p:cNvSpPr>
            <p:nvPr>
              <p:custDataLst>
                <p:tags r:id="rId2"/>
              </p:custDataLst>
            </p:nvPr>
          </p:nvSpPr>
          <p:spPr bwMode="auto">
            <a:xfrm>
              <a:off x="11178" y="6829"/>
              <a:ext cx="8094" cy="1127"/>
            </a:xfrm>
            <a:prstGeom prst="roundRect">
              <a:avLst/>
            </a:prstGeom>
            <a:noFill/>
            <a:ln>
              <a:noFill/>
            </a:ln>
            <a:extLst>
              <a:ext uri="{909E8E84-426E-40DD-AFC4-6F175D3DCCD1}">
                <a14:hiddenFill xmlns:a14="http://schemas.microsoft.com/office/drawing/2010/main">
                  <a:solidFill>
                    <a:srgbClr val="019FE8"/>
                  </a:solidFill>
                </a14:hiddenFill>
              </a:ext>
              <a:ext uri="{91240B29-F687-4F45-9708-019B960494DF}">
                <a14:hiddenLine xmlns:a14="http://schemas.microsoft.com/office/drawing/2010/main" w="9525">
                  <a:solidFill>
                    <a:srgbClr val="000000"/>
                  </a:solidFill>
                  <a:miter lim="800000"/>
                  <a:headEnd/>
                  <a:tailEnd/>
                </a14:hiddenLine>
              </a:ext>
            </a:extLst>
          </p:spPr>
          <p:txBody>
            <a:bodyPr lIns="151867" rIns="151867"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635"/>
                </a:spcAft>
              </a:pPr>
              <a:r>
                <a:rPr lang="zh-CN" altLang="en-US" sz="2955" dirty="0" smtClean="0">
                  <a:solidFill>
                    <a:srgbClr val="002B40"/>
                  </a:solidFill>
                  <a:latin typeface="微软雅黑" panose="020B0503020204020204" pitchFamily="34" charset="-122"/>
                  <a:ea typeface="微软雅黑" panose="020B0503020204020204" pitchFamily="34" charset="-122"/>
                </a:rPr>
                <a:t>我们要知道什么</a:t>
              </a:r>
              <a:endParaRPr lang="zh-CN" altLang="en-US" sz="2955" dirty="0">
                <a:solidFill>
                  <a:srgbClr val="002B4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9719" y="6787"/>
              <a:ext cx="1620" cy="1210"/>
            </a:xfrm>
            <a:prstGeom prst="rect">
              <a:avLst/>
            </a:prstGeom>
            <a:noFill/>
          </p:spPr>
          <p:txBody>
            <a:bodyPr wrap="square" rtlCol="0">
              <a:spAutoFit/>
            </a:bodyPr>
            <a:lstStyle/>
            <a:p>
              <a:pPr lvl="0" algn="ctr">
                <a:buClrTx/>
                <a:buSzTx/>
                <a:buFontTx/>
              </a:pPr>
              <a:r>
                <a:rPr lang="en-US" altLang="zh-CN" sz="4400" dirty="0">
                  <a:solidFill>
                    <a:srgbClr val="002B40"/>
                  </a:solidFill>
                  <a:sym typeface="+mn-ea"/>
                </a:rPr>
                <a:t>03</a:t>
              </a:r>
              <a:endParaRPr lang="en-US" altLang="zh-CN" sz="4400" dirty="0">
                <a:solidFill>
                  <a:srgbClr val="002B40"/>
                </a:solidFill>
                <a:sym typeface="+mn-ea"/>
              </a:endParaRPr>
            </a:p>
          </p:txBody>
        </p:sp>
      </p:grpSp>
      <p:grpSp>
        <p:nvGrpSpPr>
          <p:cNvPr id="24" name="组合 23"/>
          <p:cNvGrpSpPr/>
          <p:nvPr/>
        </p:nvGrpSpPr>
        <p:grpSpPr>
          <a:xfrm>
            <a:off x="4773191" y="2749451"/>
            <a:ext cx="5770245" cy="768350"/>
            <a:chOff x="9558" y="4809"/>
            <a:chExt cx="9087" cy="1210"/>
          </a:xfrm>
        </p:grpSpPr>
        <p:sp>
          <p:nvSpPr>
            <p:cNvPr id="13" name="Rectangle 6"/>
            <p:cNvSpPr>
              <a:spLocks noChangeArrowheads="1"/>
            </p:cNvSpPr>
            <p:nvPr>
              <p:custDataLst>
                <p:tags r:id="rId3"/>
              </p:custDataLst>
            </p:nvPr>
          </p:nvSpPr>
          <p:spPr bwMode="auto">
            <a:xfrm>
              <a:off x="10919" y="4810"/>
              <a:ext cx="7726" cy="1208"/>
            </a:xfrm>
            <a:prstGeom prst="roundRect">
              <a:avLst/>
            </a:prstGeom>
            <a:noFill/>
            <a:ln>
              <a:noFill/>
            </a:ln>
            <a:extLst>
              <a:ext uri="{909E8E84-426E-40DD-AFC4-6F175D3DCCD1}">
                <a14:hiddenFill xmlns:a14="http://schemas.microsoft.com/office/drawing/2010/main">
                  <a:solidFill>
                    <a:srgbClr val="019FE8"/>
                  </a:solidFill>
                </a14:hiddenFill>
              </a:ext>
              <a:ext uri="{91240B29-F687-4F45-9708-019B960494DF}">
                <a14:hiddenLine xmlns:a14="http://schemas.microsoft.com/office/drawing/2010/main" w="9525">
                  <a:solidFill>
                    <a:srgbClr val="000000"/>
                  </a:solidFill>
                  <a:miter lim="800000"/>
                  <a:headEnd/>
                  <a:tailEnd/>
                </a14:hiddenLine>
              </a:ext>
            </a:extLst>
          </p:spPr>
          <p:txBody>
            <a:bodyPr lIns="151867" rIns="151867"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635"/>
                </a:spcAft>
              </a:pPr>
              <a:r>
                <a:rPr lang="zh-CN" altLang="en-US" sz="2955" dirty="0" smtClean="0">
                  <a:solidFill>
                    <a:srgbClr val="002B40"/>
                  </a:solidFill>
                  <a:latin typeface="微软雅黑" panose="020B0503020204020204" pitchFamily="34" charset="-122"/>
                  <a:ea typeface="微软雅黑" panose="020B0503020204020204" pitchFamily="34" charset="-122"/>
                </a:rPr>
                <a:t>我们要怎么做</a:t>
              </a:r>
              <a:endParaRPr lang="zh-CN" altLang="en-US" sz="2955" dirty="0">
                <a:solidFill>
                  <a:srgbClr val="002B40"/>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9558" y="4809"/>
              <a:ext cx="1620" cy="1210"/>
            </a:xfrm>
            <a:prstGeom prst="rect">
              <a:avLst/>
            </a:prstGeom>
            <a:noFill/>
          </p:spPr>
          <p:txBody>
            <a:bodyPr wrap="square" rtlCol="0">
              <a:spAutoFit/>
            </a:bodyPr>
            <a:lstStyle/>
            <a:p>
              <a:pPr lvl="0" algn="ctr">
                <a:buClrTx/>
                <a:buSzTx/>
                <a:buFontTx/>
              </a:pPr>
              <a:r>
                <a:rPr lang="en-US" altLang="zh-CN" sz="4400" dirty="0">
                  <a:solidFill>
                    <a:srgbClr val="002B40"/>
                  </a:solidFill>
                  <a:sym typeface="+mn-ea"/>
                </a:rPr>
                <a:t>02</a:t>
              </a:r>
              <a:endParaRPr lang="en-US" altLang="zh-CN" sz="4400" dirty="0">
                <a:solidFill>
                  <a:srgbClr val="002B40"/>
                </a:solidFill>
                <a:sym typeface="+mn-ea"/>
              </a:endParaRPr>
            </a:p>
          </p:txBody>
        </p:sp>
      </p:grpSp>
      <p:grpSp>
        <p:nvGrpSpPr>
          <p:cNvPr id="15" name="组合 14"/>
          <p:cNvGrpSpPr/>
          <p:nvPr/>
        </p:nvGrpSpPr>
        <p:grpSpPr>
          <a:xfrm>
            <a:off x="4752885" y="5030852"/>
            <a:ext cx="6066155" cy="768350"/>
            <a:chOff x="9719" y="6787"/>
            <a:chExt cx="9553" cy="1210"/>
          </a:xfrm>
        </p:grpSpPr>
        <p:sp>
          <p:nvSpPr>
            <p:cNvPr id="16" name="Rectangle 6"/>
            <p:cNvSpPr>
              <a:spLocks noChangeArrowheads="1"/>
            </p:cNvSpPr>
            <p:nvPr>
              <p:custDataLst>
                <p:tags r:id="rId4"/>
              </p:custDataLst>
            </p:nvPr>
          </p:nvSpPr>
          <p:spPr bwMode="auto">
            <a:xfrm>
              <a:off x="11178" y="6829"/>
              <a:ext cx="8094" cy="1127"/>
            </a:xfrm>
            <a:prstGeom prst="roundRect">
              <a:avLst/>
            </a:prstGeom>
            <a:noFill/>
            <a:ln>
              <a:noFill/>
            </a:ln>
            <a:extLst>
              <a:ext uri="{909E8E84-426E-40DD-AFC4-6F175D3DCCD1}">
                <a14:hiddenFill xmlns:a14="http://schemas.microsoft.com/office/drawing/2010/main">
                  <a:solidFill>
                    <a:srgbClr val="019FE8"/>
                  </a:solidFill>
                </a14:hiddenFill>
              </a:ext>
              <a:ext uri="{91240B29-F687-4F45-9708-019B960494DF}">
                <a14:hiddenLine xmlns:a14="http://schemas.microsoft.com/office/drawing/2010/main" w="9525">
                  <a:solidFill>
                    <a:srgbClr val="000000"/>
                  </a:solidFill>
                  <a:miter lim="800000"/>
                  <a:headEnd/>
                  <a:tailEnd/>
                </a14:hiddenLine>
              </a:ext>
            </a:extLst>
          </p:spPr>
          <p:txBody>
            <a:bodyPr lIns="151867" rIns="151867"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635"/>
                </a:spcAft>
              </a:pPr>
              <a:r>
                <a:rPr lang="zh-CN" altLang="en-US" sz="2955" dirty="0" smtClean="0">
                  <a:solidFill>
                    <a:srgbClr val="002B40"/>
                  </a:solidFill>
                  <a:latin typeface="微软雅黑" panose="020B0503020204020204" pitchFamily="34" charset="-122"/>
                  <a:ea typeface="微软雅黑" panose="020B0503020204020204" pitchFamily="34" charset="-122"/>
                </a:rPr>
                <a:t>我们可能遇到的问题</a:t>
              </a:r>
              <a:endParaRPr lang="zh-CN" altLang="en-US" sz="2955" dirty="0">
                <a:solidFill>
                  <a:srgbClr val="002B40"/>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9719" y="6787"/>
              <a:ext cx="1620" cy="1210"/>
            </a:xfrm>
            <a:prstGeom prst="rect">
              <a:avLst/>
            </a:prstGeom>
            <a:noFill/>
          </p:spPr>
          <p:txBody>
            <a:bodyPr wrap="square" rtlCol="0">
              <a:spAutoFit/>
            </a:bodyPr>
            <a:lstStyle/>
            <a:p>
              <a:pPr lvl="0" algn="ctr">
                <a:buClrTx/>
                <a:buSzTx/>
                <a:buFontTx/>
              </a:pPr>
              <a:r>
                <a:rPr lang="en-US" altLang="zh-CN" sz="4400" dirty="0" smtClean="0">
                  <a:solidFill>
                    <a:srgbClr val="002B40"/>
                  </a:solidFill>
                  <a:sym typeface="+mn-ea"/>
                </a:rPr>
                <a:t>04</a:t>
              </a:r>
              <a:endParaRPr lang="en-US" altLang="zh-CN" sz="4400" dirty="0">
                <a:solidFill>
                  <a:srgbClr val="002B40"/>
                </a:solidFill>
                <a:sym typeface="+mn-ea"/>
              </a:endParaRPr>
            </a:p>
          </p:txBody>
        </p:sp>
      </p:grpSp>
    </p:spTree>
    <p:custDataLst>
      <p:tags r:id="rId5"/>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8"/>
          <p:cNvSpPr txBox="1"/>
          <p:nvPr/>
        </p:nvSpPr>
        <p:spPr>
          <a:xfrm>
            <a:off x="4627880" y="3291205"/>
            <a:ext cx="4721225" cy="648970"/>
          </a:xfrm>
          <a:prstGeom prst="rect">
            <a:avLst/>
          </a:prstGeom>
          <a:noFill/>
        </p:spPr>
        <p:txBody>
          <a:bodyPr wrap="square" lIns="96422" tIns="48209" rIns="96422" bIns="48209" rtlCol="0">
            <a:spAutoFit/>
          </a:bodyPr>
          <a:lstStyle/>
          <a:p>
            <a:pPr algn="l"/>
            <a:r>
              <a:rPr lang="zh-CN" altLang="en-US" sz="3600" b="1" dirty="0" smtClean="0">
                <a:solidFill>
                  <a:schemeClr val="tx1">
                    <a:lumMod val="85000"/>
                    <a:lumOff val="15000"/>
                  </a:schemeClr>
                </a:solidFill>
                <a:latin typeface="微软雅黑" panose="020B0503020204020204" pitchFamily="34" charset="-122"/>
                <a:ea typeface="微软雅黑" panose="020B0503020204020204" pitchFamily="34" charset="-122"/>
                <a:sym typeface="+mn-lt"/>
              </a:rPr>
              <a:t>我们是谁</a:t>
            </a:r>
            <a:endPar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sym typeface="+mn-lt"/>
            </a:endParaRPr>
          </a:p>
        </p:txBody>
      </p:sp>
      <p:sp>
        <p:nvSpPr>
          <p:cNvPr id="3" name="文本框 2"/>
          <p:cNvSpPr txBox="1"/>
          <p:nvPr/>
        </p:nvSpPr>
        <p:spPr>
          <a:xfrm>
            <a:off x="2722489" y="3291205"/>
            <a:ext cx="1728470" cy="648970"/>
          </a:xfrm>
          <a:prstGeom prst="rect">
            <a:avLst/>
          </a:prstGeom>
          <a:noFill/>
        </p:spPr>
        <p:txBody>
          <a:bodyPr wrap="square" lIns="96422" tIns="48209" rIns="96422" bIns="48209" rtlCol="0">
            <a:spAutoFit/>
          </a:bodyPr>
          <a:lstStyle/>
          <a:p>
            <a:pPr lvl="0" algn="l">
              <a:buClrTx/>
              <a:buSzTx/>
              <a:buFontTx/>
            </a:pPr>
            <a:r>
              <a:rPr lang="en-US" altLang="zh-CN" sz="3600" b="1" dirty="0">
                <a:solidFill>
                  <a:srgbClr val="019FE8"/>
                </a:solidFill>
                <a:latin typeface="微软雅黑" panose="020B0503020204020204" pitchFamily="34" charset="-122"/>
                <a:ea typeface="微软雅黑" panose="020B0503020204020204" pitchFamily="34" charset="-122"/>
                <a:sym typeface="+mn-ea"/>
              </a:rPr>
              <a:t>Part </a:t>
            </a:r>
            <a:r>
              <a:rPr lang="zh-CN" altLang="en-US" sz="3600" b="1" dirty="0">
                <a:solidFill>
                  <a:srgbClr val="019FE8"/>
                </a:solidFill>
                <a:latin typeface="微软雅黑" panose="020B0503020204020204" pitchFamily="34" charset="-122"/>
                <a:ea typeface="微软雅黑" panose="020B0503020204020204" pitchFamily="34" charset="-122"/>
                <a:sym typeface="+mn-ea"/>
              </a:rPr>
              <a:t>1</a:t>
            </a:r>
            <a:endParaRPr lang="zh-CN" altLang="en-US" sz="3600" b="1" dirty="0">
              <a:solidFill>
                <a:srgbClr val="019FE8"/>
              </a:solidFill>
              <a:latin typeface="微软雅黑" panose="020B0503020204020204" pitchFamily="34" charset="-122"/>
              <a:ea typeface="微软雅黑" panose="020B0503020204020204" pitchFamily="34" charset="-122"/>
              <a:sym typeface="+mn-ea"/>
            </a:endParaRPr>
          </a:p>
        </p:txBody>
      </p:sp>
      <p:sp>
        <p:nvSpPr>
          <p:cNvPr id="10" name="矩形 9"/>
          <p:cNvSpPr/>
          <p:nvPr/>
        </p:nvSpPr>
        <p:spPr>
          <a:xfrm>
            <a:off x="2467610" y="3075940"/>
            <a:ext cx="215900" cy="1080135"/>
          </a:xfrm>
          <a:prstGeom prst="rect">
            <a:avLst/>
          </a:prstGeom>
          <a:solidFill>
            <a:srgbClr val="019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rot="10800000">
            <a:off x="9596120" y="3112770"/>
            <a:ext cx="863600" cy="432435"/>
          </a:xfrm>
          <a:prstGeom prst="rtTriangle">
            <a:avLst/>
          </a:prstGeom>
          <a:solidFill>
            <a:srgbClr val="29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Tm="0">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gimg2.baidu.com/image_search/src=http%3A%2F%2F5b0988e595225.cdn.sohucs.com%2Fimages%2F20171128%2F940e26b221d0404f9eeccb7d08ce5e14.jpeg&amp;refer=http%3A%2F%2F5b0988e595225.cdn.sohucs.com&amp;app=2002&amp;size=f9999,10000&amp;q=a80&amp;n=0&amp;g=0n&amp;fmt=jpeg?sec=1624274228&amp;t=f24cb4ad6afaae450bf325ea268b0aa4"/>
          <p:cNvPicPr>
            <a:picLocks noChangeAspect="1" noChangeArrowheads="1"/>
          </p:cNvPicPr>
          <p:nvPr/>
        </p:nvPicPr>
        <p:blipFill rotWithShape="1">
          <a:blip r:embed="rId1">
            <a:extLst>
              <a:ext uri="{28A0092B-C50C-407E-A947-70E740481C1C}">
                <a14:useLocalDpi xmlns:a14="http://schemas.microsoft.com/office/drawing/2010/main" val="0"/>
              </a:ext>
            </a:extLst>
          </a:blip>
          <a:srcRect l="1212" r="1867"/>
          <a:stretch>
            <a:fillRect/>
          </a:stretch>
        </p:blipFill>
        <p:spPr bwMode="auto">
          <a:xfrm>
            <a:off x="956768" y="2237455"/>
            <a:ext cx="3141063" cy="3384376"/>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1"/>
          <p:cNvSpPr>
            <a:spLocks noGrp="1"/>
          </p:cNvSpPr>
          <p:nvPr/>
        </p:nvSpPr>
        <p:spPr>
          <a:xfrm>
            <a:off x="3405039" y="952800"/>
            <a:ext cx="5976663" cy="614775"/>
          </a:xfrm>
          <a:prstGeom prst="rect">
            <a:avLst/>
          </a:prstGeom>
        </p:spPr>
        <p:txBody>
          <a:bodyPr vert="horz" lIns="96435" tIns="48217" rIns="96435" bIns="48217"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r>
              <a:rPr lang="zh-CN" altLang="en-US" sz="3375" spc="200" dirty="0" smtClean="0">
                <a:solidFill>
                  <a:srgbClr val="002B40"/>
                </a:solidFill>
              </a:rPr>
              <a:t>垃圾分类督导员是干什么的？</a:t>
            </a:r>
            <a:endParaRPr lang="zh-CN" altLang="en-US" sz="3375" spc="200" dirty="0" smtClean="0">
              <a:solidFill>
                <a:srgbClr val="002B40"/>
              </a:solidFill>
            </a:endParaRPr>
          </a:p>
        </p:txBody>
      </p:sp>
      <p:sp>
        <p:nvSpPr>
          <p:cNvPr id="2" name="文本框 1"/>
          <p:cNvSpPr txBox="1"/>
          <p:nvPr/>
        </p:nvSpPr>
        <p:spPr>
          <a:xfrm>
            <a:off x="5493271" y="2116127"/>
            <a:ext cx="2492990" cy="3249159"/>
          </a:xfrm>
          <a:prstGeom prst="rect">
            <a:avLst/>
          </a:prstGeom>
          <a:noFill/>
        </p:spPr>
        <p:txBody>
          <a:bodyPr wrap="none" rtlCol="0">
            <a:spAutoFit/>
          </a:bodyPr>
          <a:lstStyle/>
          <a:p>
            <a:pPr>
              <a:lnSpc>
                <a:spcPct val="200000"/>
              </a:lnSpc>
            </a:pPr>
            <a:r>
              <a:rPr lang="zh-CN" altLang="en-US" sz="3600" dirty="0" smtClean="0">
                <a:latin typeface="+mn-ea"/>
                <a:ea typeface="+mn-ea"/>
              </a:rPr>
              <a:t>翻垃圾？</a:t>
            </a:r>
            <a:endParaRPr lang="en-US" altLang="zh-CN" sz="3600" dirty="0" smtClean="0">
              <a:latin typeface="+mn-ea"/>
              <a:ea typeface="+mn-ea"/>
            </a:endParaRPr>
          </a:p>
          <a:p>
            <a:pPr>
              <a:lnSpc>
                <a:spcPct val="200000"/>
              </a:lnSpc>
            </a:pPr>
            <a:r>
              <a:rPr lang="zh-CN" altLang="en-US" sz="3600" dirty="0" smtClean="0">
                <a:latin typeface="+mn-ea"/>
                <a:ea typeface="+mn-ea"/>
              </a:rPr>
              <a:t>收垃圾？</a:t>
            </a:r>
            <a:endParaRPr lang="en-US" altLang="zh-CN" sz="3600" dirty="0" smtClean="0">
              <a:latin typeface="+mn-ea"/>
              <a:ea typeface="+mn-ea"/>
            </a:endParaRPr>
          </a:p>
          <a:p>
            <a:pPr>
              <a:lnSpc>
                <a:spcPct val="200000"/>
              </a:lnSpc>
            </a:pPr>
            <a:r>
              <a:rPr lang="zh-CN" altLang="en-US" sz="3600" dirty="0" smtClean="0">
                <a:latin typeface="+mn-ea"/>
                <a:ea typeface="+mn-ea"/>
              </a:rPr>
              <a:t>监督垃圾？</a:t>
            </a:r>
            <a:endParaRPr lang="zh-CN" altLang="en-US" sz="3600" dirty="0">
              <a:latin typeface="+mn-ea"/>
              <a:ea typeface="+mn-ea"/>
            </a:endParaRPr>
          </a:p>
        </p:txBody>
      </p:sp>
      <p:pic>
        <p:nvPicPr>
          <p:cNvPr id="4" name="图片 3"/>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381701" y="4155029"/>
            <a:ext cx="2585463" cy="29336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nvSpPr>
        <p:spPr>
          <a:xfrm>
            <a:off x="2252911" y="736005"/>
            <a:ext cx="8136904" cy="614775"/>
          </a:xfrm>
          <a:prstGeom prst="rect">
            <a:avLst/>
          </a:prstGeom>
        </p:spPr>
        <p:txBody>
          <a:bodyPr vert="horz" lIns="96435" tIns="48217" rIns="96435" bIns="48217"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pPr algn="ctr"/>
            <a:r>
              <a:rPr lang="zh-CN" altLang="en-US" sz="3375" spc="200" dirty="0" smtClean="0">
                <a:solidFill>
                  <a:srgbClr val="002B40"/>
                </a:solidFill>
              </a:rPr>
              <a:t>我们是光荣的垃圾分类督导员</a:t>
            </a:r>
            <a:endParaRPr lang="zh-CN" altLang="en-US" sz="3375" spc="200" dirty="0" smtClean="0">
              <a:solidFill>
                <a:srgbClr val="002B40"/>
              </a:solidFill>
            </a:endParaRPr>
          </a:p>
        </p:txBody>
      </p:sp>
      <p:sp>
        <p:nvSpPr>
          <p:cNvPr id="3" name="标题 1"/>
          <p:cNvSpPr>
            <a:spLocks noGrp="1"/>
          </p:cNvSpPr>
          <p:nvPr/>
        </p:nvSpPr>
        <p:spPr>
          <a:xfrm>
            <a:off x="1412334" y="2349915"/>
            <a:ext cx="2304256" cy="2052228"/>
          </a:xfrm>
          <a:prstGeom prst="rect">
            <a:avLst/>
          </a:prstGeom>
        </p:spPr>
        <p:txBody>
          <a:bodyPr vert="horz" lIns="96435" tIns="48217" rIns="96435" bIns="48217"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pPr marL="685800" indent="-685800">
              <a:lnSpc>
                <a:spcPct val="100000"/>
              </a:lnSpc>
              <a:buFont typeface="Wingdings" panose="05000000000000000000" pitchFamily="2" charset="2"/>
              <a:buChar char="ü"/>
            </a:pPr>
            <a:r>
              <a:rPr lang="zh-CN" altLang="en-US" sz="4800" spc="200" dirty="0" smtClean="0">
                <a:solidFill>
                  <a:srgbClr val="002B40"/>
                </a:solidFill>
              </a:rPr>
              <a:t>监督</a:t>
            </a:r>
            <a:endParaRPr lang="en-US" altLang="zh-CN" sz="4800" spc="200" dirty="0" smtClean="0">
              <a:solidFill>
                <a:srgbClr val="002B40"/>
              </a:solidFill>
            </a:endParaRPr>
          </a:p>
          <a:p>
            <a:pPr marL="685800" indent="-685800">
              <a:lnSpc>
                <a:spcPct val="100000"/>
              </a:lnSpc>
              <a:buFont typeface="Wingdings" panose="05000000000000000000" pitchFamily="2" charset="2"/>
              <a:buChar char="ü"/>
            </a:pPr>
            <a:r>
              <a:rPr lang="zh-CN" altLang="en-US" sz="4800" spc="200" dirty="0" smtClean="0">
                <a:solidFill>
                  <a:srgbClr val="002B40"/>
                </a:solidFill>
              </a:rPr>
              <a:t>引导</a:t>
            </a:r>
            <a:endParaRPr lang="en-US" altLang="zh-CN" sz="4800" spc="200" dirty="0" smtClean="0">
              <a:solidFill>
                <a:srgbClr val="002B40"/>
              </a:solidFill>
            </a:endParaRPr>
          </a:p>
        </p:txBody>
      </p:sp>
      <p:sp>
        <p:nvSpPr>
          <p:cNvPr id="4" name="矩形 3"/>
          <p:cNvSpPr/>
          <p:nvPr/>
        </p:nvSpPr>
        <p:spPr>
          <a:xfrm>
            <a:off x="3745129" y="2325829"/>
            <a:ext cx="5184576" cy="1957524"/>
          </a:xfrm>
          <a:prstGeom prst="rect">
            <a:avLst/>
          </a:prstGeom>
        </p:spPr>
        <p:txBody>
          <a:bodyPr wrap="square">
            <a:spAutoFit/>
          </a:bodyPr>
          <a:lstStyle/>
          <a:p>
            <a:pPr marL="457200" indent="-457200">
              <a:lnSpc>
                <a:spcPct val="150000"/>
              </a:lnSpc>
              <a:buFont typeface="Arial" panose="020B0604020202020204" pitchFamily="34" charset="0"/>
              <a:buChar char="•"/>
            </a:pPr>
            <a:r>
              <a:rPr lang="zh-CN" altLang="en-US" sz="2800" dirty="0" smtClean="0">
                <a:solidFill>
                  <a:srgbClr val="121212"/>
                </a:solidFill>
                <a:latin typeface="+mn-ea"/>
                <a:ea typeface="+mn-ea"/>
              </a:rPr>
              <a:t>督促</a:t>
            </a:r>
            <a:r>
              <a:rPr lang="zh-CN" altLang="en-US" sz="2800" dirty="0">
                <a:solidFill>
                  <a:srgbClr val="121212"/>
                </a:solidFill>
                <a:latin typeface="+mn-ea"/>
                <a:ea typeface="+mn-ea"/>
              </a:rPr>
              <a:t>居民正确进行垃圾</a:t>
            </a:r>
            <a:r>
              <a:rPr lang="zh-CN" altLang="en-US" sz="2800" dirty="0" smtClean="0">
                <a:solidFill>
                  <a:srgbClr val="121212"/>
                </a:solidFill>
                <a:latin typeface="+mn-ea"/>
                <a:ea typeface="+mn-ea"/>
              </a:rPr>
              <a:t>分类</a:t>
            </a:r>
            <a:endParaRPr lang="en-US" altLang="zh-CN" sz="2800" dirty="0" smtClean="0">
              <a:solidFill>
                <a:srgbClr val="121212"/>
              </a:solidFill>
              <a:latin typeface="+mn-ea"/>
              <a:ea typeface="+mn-ea"/>
            </a:endParaRPr>
          </a:p>
          <a:p>
            <a:pPr marL="457200" indent="-457200">
              <a:lnSpc>
                <a:spcPct val="150000"/>
              </a:lnSpc>
              <a:buFont typeface="Arial" panose="020B0604020202020204" pitchFamily="34" charset="0"/>
              <a:buChar char="•"/>
            </a:pPr>
            <a:r>
              <a:rPr lang="zh-CN" altLang="en-US" sz="2800" dirty="0" smtClean="0">
                <a:solidFill>
                  <a:srgbClr val="121212"/>
                </a:solidFill>
                <a:latin typeface="+mn-ea"/>
                <a:ea typeface="+mn-ea"/>
              </a:rPr>
              <a:t>引导居民定时</a:t>
            </a:r>
            <a:r>
              <a:rPr lang="zh-CN" altLang="en-US" sz="2800" dirty="0">
                <a:solidFill>
                  <a:srgbClr val="121212"/>
                </a:solidFill>
                <a:latin typeface="+mn-ea"/>
                <a:ea typeface="+mn-ea"/>
              </a:rPr>
              <a:t>定点</a:t>
            </a:r>
            <a:r>
              <a:rPr lang="zh-CN" altLang="en-US" sz="2800" dirty="0" smtClean="0">
                <a:solidFill>
                  <a:srgbClr val="121212"/>
                </a:solidFill>
                <a:latin typeface="+mn-ea"/>
                <a:ea typeface="+mn-ea"/>
              </a:rPr>
              <a:t>投放</a:t>
            </a:r>
            <a:endParaRPr lang="en-US" altLang="zh-CN" sz="2800" dirty="0" smtClean="0">
              <a:solidFill>
                <a:srgbClr val="121212"/>
              </a:solidFill>
              <a:latin typeface="+mn-ea"/>
              <a:ea typeface="+mn-ea"/>
            </a:endParaRPr>
          </a:p>
          <a:p>
            <a:pPr marL="457200" indent="-457200">
              <a:lnSpc>
                <a:spcPct val="150000"/>
              </a:lnSpc>
              <a:buFont typeface="Arial" panose="020B0604020202020204" pitchFamily="34" charset="0"/>
              <a:buChar char="•"/>
            </a:pPr>
            <a:r>
              <a:rPr lang="zh-CN" altLang="en-US" sz="2800" dirty="0" smtClean="0">
                <a:solidFill>
                  <a:srgbClr val="121212"/>
                </a:solidFill>
                <a:latin typeface="+mn-ea"/>
                <a:ea typeface="+mn-ea"/>
              </a:rPr>
              <a:t>提升</a:t>
            </a:r>
            <a:r>
              <a:rPr lang="zh-CN" altLang="en-US" sz="2800" dirty="0">
                <a:solidFill>
                  <a:srgbClr val="121212"/>
                </a:solidFill>
                <a:latin typeface="+mn-ea"/>
                <a:ea typeface="+mn-ea"/>
              </a:rPr>
              <a:t>垃圾分类准确率</a:t>
            </a:r>
            <a:endParaRPr lang="zh-CN" altLang="en-US" sz="2800" dirty="0">
              <a:latin typeface="+mn-ea"/>
              <a:ea typeface="+mn-ea"/>
            </a:endParaRPr>
          </a:p>
        </p:txBody>
      </p:sp>
      <p:pic>
        <p:nvPicPr>
          <p:cNvPr id="5" name="图片 4" descr="垃圾桶"/>
          <p:cNvPicPr>
            <a:picLocks noChangeAspect="1"/>
          </p:cNvPicPr>
          <p:nvPr>
            <p:custDataLst>
              <p:tags r:id="rId1"/>
            </p:custDataLst>
          </p:nvPr>
        </p:nvPicPr>
        <p:blipFill>
          <a:blip r:embed="rId2" cstate="print">
            <a:clrChange>
              <a:clrFrom>
                <a:srgbClr val="FFFFFF">
                  <a:alpha val="100000"/>
                </a:srgbClr>
              </a:clrFrom>
              <a:clrTo>
                <a:srgbClr val="FFFFFF">
                  <a:alpha val="100000"/>
                  <a:alpha val="0"/>
                </a:srgbClr>
              </a:clrTo>
            </a:clrChange>
          </a:blip>
          <a:stretch>
            <a:fillRect/>
          </a:stretch>
        </p:blipFill>
        <p:spPr>
          <a:xfrm>
            <a:off x="4053111" y="4811061"/>
            <a:ext cx="5160428" cy="24203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f132bd54ae0bd91c9a60ef7860a8ccfe"/>
          <p:cNvPicPr>
            <a:picLocks noChangeAspect="1"/>
          </p:cNvPicPr>
          <p:nvPr>
            <p:custDataLst>
              <p:tags r:id="rId1"/>
            </p:custDataLst>
          </p:nvPr>
        </p:nvPicPr>
        <p:blipFill>
          <a:blip r:embed="rId2"/>
          <a:stretch>
            <a:fillRect/>
          </a:stretch>
        </p:blipFill>
        <p:spPr>
          <a:xfrm>
            <a:off x="1102057" y="1806539"/>
            <a:ext cx="6113136" cy="4095802"/>
          </a:xfrm>
          <a:prstGeom prst="roundRect">
            <a:avLst>
              <a:gd name="adj" fmla="val 2297"/>
            </a:avLst>
          </a:prstGeom>
        </p:spPr>
      </p:pic>
      <p:sp>
        <p:nvSpPr>
          <p:cNvPr id="3" name="文本框 2"/>
          <p:cNvSpPr txBox="1"/>
          <p:nvPr/>
        </p:nvSpPr>
        <p:spPr>
          <a:xfrm>
            <a:off x="5714995" y="2379649"/>
            <a:ext cx="1169551" cy="2808312"/>
          </a:xfrm>
          <a:prstGeom prst="rect">
            <a:avLst/>
          </a:prstGeom>
          <a:noFill/>
        </p:spPr>
        <p:txBody>
          <a:bodyPr vert="eaVert" wrap="square" rtlCol="0">
            <a:spAutoFit/>
          </a:bodyPr>
          <a:lstStyle/>
          <a:p>
            <a:r>
              <a:rPr lang="zh-CN" altLang="en-US" sz="3200" dirty="0" smtClean="0">
                <a:latin typeface="华文行楷" panose="02010800040101010101" pitchFamily="2" charset="-122"/>
                <a:ea typeface="华文行楷" panose="02010800040101010101" pitchFamily="2" charset="-122"/>
              </a:rPr>
              <a:t>垃圾分类</a:t>
            </a:r>
            <a:endParaRPr lang="en-US" altLang="zh-CN" sz="3200" dirty="0" smtClean="0">
              <a:latin typeface="华文行楷" panose="02010800040101010101" pitchFamily="2" charset="-122"/>
              <a:ea typeface="华文行楷" panose="02010800040101010101" pitchFamily="2" charset="-122"/>
            </a:endParaRPr>
          </a:p>
          <a:p>
            <a:r>
              <a:rPr lang="zh-CN" altLang="en-US" sz="3200" dirty="0" smtClean="0">
                <a:latin typeface="华文行楷" panose="02010800040101010101" pitchFamily="2" charset="-122"/>
                <a:ea typeface="华文行楷" panose="02010800040101010101" pitchFamily="2" charset="-122"/>
              </a:rPr>
              <a:t>就是新时尚</a:t>
            </a:r>
            <a:endParaRPr lang="zh-CN" altLang="en-US" sz="3200" dirty="0">
              <a:latin typeface="华文行楷" panose="02010800040101010101" pitchFamily="2" charset="-122"/>
              <a:ea typeface="华文行楷" panose="02010800040101010101" pitchFamily="2" charset="-122"/>
            </a:endParaRPr>
          </a:p>
        </p:txBody>
      </p:sp>
      <p:sp>
        <p:nvSpPr>
          <p:cNvPr id="2" name="文本框 1"/>
          <p:cNvSpPr txBox="1"/>
          <p:nvPr/>
        </p:nvSpPr>
        <p:spPr>
          <a:xfrm>
            <a:off x="8085559" y="2896245"/>
            <a:ext cx="2954655" cy="1656415"/>
          </a:xfrm>
          <a:prstGeom prst="rect">
            <a:avLst/>
          </a:prstGeom>
          <a:noFill/>
        </p:spPr>
        <p:txBody>
          <a:bodyPr wrap="none" rtlCol="0">
            <a:spAutoFit/>
          </a:bodyPr>
          <a:lstStyle/>
          <a:p>
            <a:pPr>
              <a:lnSpc>
                <a:spcPct val="150000"/>
              </a:lnSpc>
            </a:pPr>
            <a:r>
              <a:rPr lang="zh-CN" altLang="en-US" sz="3600" dirty="0" smtClean="0">
                <a:latin typeface="+mn-ea"/>
                <a:ea typeface="+mn-ea"/>
              </a:rPr>
              <a:t>我们就是</a:t>
            </a:r>
            <a:endParaRPr lang="en-US" altLang="zh-CN" sz="3600" dirty="0" smtClean="0">
              <a:latin typeface="+mn-ea"/>
              <a:ea typeface="+mn-ea"/>
            </a:endParaRPr>
          </a:p>
          <a:p>
            <a:pPr>
              <a:lnSpc>
                <a:spcPct val="150000"/>
              </a:lnSpc>
            </a:pPr>
            <a:r>
              <a:rPr lang="zh-CN" altLang="en-US" sz="3600" dirty="0" smtClean="0">
                <a:latin typeface="+mn-ea"/>
                <a:ea typeface="+mn-ea"/>
              </a:rPr>
              <a:t>引领时尚的人</a:t>
            </a:r>
            <a:endParaRPr lang="zh-CN" altLang="en-US" sz="3600" dirty="0">
              <a:latin typeface="+mn-ea"/>
              <a:ea typeface="+mn-ea"/>
            </a:endParaRPr>
          </a:p>
        </p:txBody>
      </p:sp>
      <p:sp>
        <p:nvSpPr>
          <p:cNvPr id="4" name="标题 1"/>
          <p:cNvSpPr>
            <a:spLocks noGrp="1"/>
          </p:cNvSpPr>
          <p:nvPr/>
        </p:nvSpPr>
        <p:spPr>
          <a:xfrm>
            <a:off x="4557167" y="591989"/>
            <a:ext cx="5976663" cy="614775"/>
          </a:xfrm>
          <a:prstGeom prst="rect">
            <a:avLst/>
          </a:prstGeom>
        </p:spPr>
        <p:txBody>
          <a:bodyPr vert="horz" lIns="96435" tIns="48217" rIns="96435" bIns="48217"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r>
              <a:rPr lang="zh-CN" altLang="en-US" sz="3375" spc="200" dirty="0" smtClean="0">
                <a:solidFill>
                  <a:srgbClr val="002B40"/>
                </a:solidFill>
              </a:rPr>
              <a:t>我们是谁？</a:t>
            </a:r>
            <a:endParaRPr lang="zh-CN" altLang="en-US" sz="3375" spc="200" dirty="0" smtClean="0">
              <a:solidFill>
                <a:srgbClr val="002B4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8"/>
          <p:cNvSpPr txBox="1"/>
          <p:nvPr/>
        </p:nvSpPr>
        <p:spPr>
          <a:xfrm>
            <a:off x="4485005" y="3291205"/>
            <a:ext cx="5680075" cy="648970"/>
          </a:xfrm>
          <a:prstGeom prst="rect">
            <a:avLst/>
          </a:prstGeom>
          <a:noFill/>
        </p:spPr>
        <p:txBody>
          <a:bodyPr wrap="square" lIns="96422" tIns="48209" rIns="96422" bIns="48209" rtlCol="0">
            <a:spAutoFit/>
          </a:bodyPr>
          <a:lstStyle/>
          <a:p>
            <a:pPr lvl="0" algn="l">
              <a:buClrTx/>
              <a:buSzTx/>
              <a:buFontTx/>
            </a:pPr>
            <a:r>
              <a:rPr lang="zh-CN" altLang="en-US" sz="3600" b="1" dirty="0" smtClean="0">
                <a:solidFill>
                  <a:srgbClr val="002B40"/>
                </a:solidFill>
                <a:latin typeface="微软雅黑" panose="020B0503020204020204" pitchFamily="34" charset="-122"/>
                <a:ea typeface="微软雅黑" panose="020B0503020204020204" pitchFamily="34" charset="-122"/>
                <a:sym typeface="+mn-lt"/>
              </a:rPr>
              <a:t>我们要怎么做</a:t>
            </a:r>
            <a:endParaRPr lang="zh-CN" altLang="en-US" sz="3600" b="1" dirty="0">
              <a:solidFill>
                <a:srgbClr val="002B40"/>
              </a:solidFill>
              <a:latin typeface="微软雅黑" panose="020B0503020204020204" pitchFamily="34" charset="-122"/>
              <a:ea typeface="微软雅黑" panose="020B0503020204020204" pitchFamily="34" charset="-122"/>
              <a:sym typeface="+mn-lt"/>
            </a:endParaRPr>
          </a:p>
        </p:txBody>
      </p:sp>
      <p:sp>
        <p:nvSpPr>
          <p:cNvPr id="3" name="文本框 2"/>
          <p:cNvSpPr txBox="1"/>
          <p:nvPr/>
        </p:nvSpPr>
        <p:spPr>
          <a:xfrm>
            <a:off x="2899410" y="3291840"/>
            <a:ext cx="1728470" cy="648970"/>
          </a:xfrm>
          <a:prstGeom prst="rect">
            <a:avLst/>
          </a:prstGeom>
          <a:noFill/>
        </p:spPr>
        <p:txBody>
          <a:bodyPr wrap="square" lIns="96422" tIns="48209" rIns="96422" bIns="48209" rtlCol="0">
            <a:spAutoFit/>
          </a:bodyPr>
          <a:lstStyle/>
          <a:p>
            <a:pPr lvl="0" algn="l">
              <a:buClrTx/>
              <a:buSzTx/>
              <a:buFontTx/>
            </a:pPr>
            <a:r>
              <a:rPr lang="en-US" altLang="zh-CN" sz="3600" b="1" dirty="0">
                <a:solidFill>
                  <a:srgbClr val="019FE8"/>
                </a:solidFill>
                <a:latin typeface="微软雅黑" panose="020B0503020204020204" pitchFamily="34" charset="-122"/>
                <a:ea typeface="微软雅黑" panose="020B0503020204020204" pitchFamily="34" charset="-122"/>
                <a:sym typeface="+mn-ea"/>
              </a:rPr>
              <a:t>Part 2</a:t>
            </a:r>
            <a:endParaRPr lang="zh-CN" altLang="en-US" sz="3600" b="1" dirty="0">
              <a:solidFill>
                <a:srgbClr val="019FE8"/>
              </a:solidFill>
              <a:latin typeface="微软雅黑" panose="020B0503020204020204" pitchFamily="34" charset="-122"/>
              <a:ea typeface="微软雅黑" panose="020B0503020204020204" pitchFamily="34" charset="-122"/>
              <a:sym typeface="+mn-ea"/>
            </a:endParaRPr>
          </a:p>
        </p:txBody>
      </p:sp>
      <p:sp>
        <p:nvSpPr>
          <p:cNvPr id="10" name="矩形 9"/>
          <p:cNvSpPr/>
          <p:nvPr/>
        </p:nvSpPr>
        <p:spPr>
          <a:xfrm>
            <a:off x="2467610" y="3075940"/>
            <a:ext cx="215900" cy="1080135"/>
          </a:xfrm>
          <a:prstGeom prst="rect">
            <a:avLst/>
          </a:prstGeom>
          <a:solidFill>
            <a:srgbClr val="019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rot="10800000">
            <a:off x="9741535" y="3075940"/>
            <a:ext cx="863600" cy="432435"/>
          </a:xfrm>
          <a:prstGeom prst="rtTriangle">
            <a:avLst/>
          </a:prstGeom>
          <a:solidFill>
            <a:srgbClr val="29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Tm="0">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86149" y="2919327"/>
            <a:ext cx="2100870" cy="216982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pc="200" dirty="0" smtClean="0">
                <a:solidFill>
                  <a:srgbClr val="002B40"/>
                </a:solidFill>
                <a:uFillTx/>
              </a:rPr>
              <a:t>上岗</a:t>
            </a:r>
            <a:r>
              <a:rPr lang="zh-CN" altLang="en-US" spc="200" dirty="0">
                <a:solidFill>
                  <a:srgbClr val="002B40"/>
                </a:solidFill>
                <a:uFillTx/>
              </a:rPr>
              <a:t>前，必须先学习和掌握生活垃圾分类相关标准和</a:t>
            </a:r>
            <a:r>
              <a:rPr lang="zh-CN" altLang="en-US" spc="200" dirty="0" smtClean="0">
                <a:solidFill>
                  <a:srgbClr val="002B40"/>
                </a:solidFill>
                <a:uFillTx/>
              </a:rPr>
              <a:t>知识</a:t>
            </a:r>
            <a:endParaRPr lang="zh-CN" altLang="en-US" spc="200" dirty="0">
              <a:solidFill>
                <a:srgbClr val="002B40"/>
              </a:solidFill>
              <a:uFillTx/>
            </a:endParaRPr>
          </a:p>
        </p:txBody>
      </p:sp>
      <p:grpSp>
        <p:nvGrpSpPr>
          <p:cNvPr id="4" name="组合 3"/>
          <p:cNvGrpSpPr/>
          <p:nvPr/>
        </p:nvGrpSpPr>
        <p:grpSpPr>
          <a:xfrm>
            <a:off x="4243384" y="2068766"/>
            <a:ext cx="2614619" cy="459740"/>
            <a:chOff x="1710" y="5672"/>
            <a:chExt cx="2086" cy="724"/>
          </a:xfrm>
        </p:grpSpPr>
        <p:sp>
          <p:nvSpPr>
            <p:cNvPr id="5" name="平行四边形 4"/>
            <p:cNvSpPr/>
            <p:nvPr/>
          </p:nvSpPr>
          <p:spPr>
            <a:xfrm>
              <a:off x="1960" y="5695"/>
              <a:ext cx="1587" cy="680"/>
            </a:xfrm>
            <a:prstGeom prst="parallelogram">
              <a:avLst/>
            </a:prstGeom>
            <a:solidFill>
              <a:srgbClr val="019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710" y="5672"/>
              <a:ext cx="2087" cy="725"/>
            </a:xfrm>
            <a:prstGeom prst="rect">
              <a:avLst/>
            </a:prstGeom>
            <a:noFill/>
          </p:spPr>
          <p:txBody>
            <a:bodyPr wrap="square" rtlCol="0">
              <a:spAutoFit/>
            </a:bodyPr>
            <a:lstStyle/>
            <a:p>
              <a:pPr algn="ctr"/>
              <a:r>
                <a:rPr lang="zh-CN" altLang="en-US" sz="2400" b="1" dirty="0">
                  <a:solidFill>
                    <a:schemeClr val="bg1"/>
                  </a:solidFill>
                </a:rPr>
                <a:t>着装</a:t>
              </a:r>
              <a:endParaRPr lang="zh-CN" altLang="en-US" sz="2400" b="1" dirty="0">
                <a:solidFill>
                  <a:schemeClr val="bg1"/>
                </a:solidFill>
              </a:endParaRPr>
            </a:p>
          </p:txBody>
        </p:sp>
      </p:grpSp>
      <p:sp>
        <p:nvSpPr>
          <p:cNvPr id="7" name="文本框 6"/>
          <p:cNvSpPr txBox="1"/>
          <p:nvPr/>
        </p:nvSpPr>
        <p:spPr>
          <a:xfrm>
            <a:off x="4387400" y="2896245"/>
            <a:ext cx="2247779" cy="300082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pc="200" dirty="0" smtClean="0">
                <a:solidFill>
                  <a:srgbClr val="002B40"/>
                </a:solidFill>
                <a:uFillTx/>
              </a:rPr>
              <a:t>穿着工作服</a:t>
            </a:r>
            <a:r>
              <a:rPr lang="zh-CN" altLang="en-US" spc="200" dirty="0">
                <a:solidFill>
                  <a:srgbClr val="002B40"/>
                </a:solidFill>
                <a:uFillTx/>
              </a:rPr>
              <a:t>、佩戴胸</a:t>
            </a:r>
            <a:r>
              <a:rPr lang="zh-CN" altLang="en-US" spc="200" dirty="0" smtClean="0">
                <a:solidFill>
                  <a:srgbClr val="002B40"/>
                </a:solidFill>
                <a:uFillTx/>
              </a:rPr>
              <a:t>牌，配备</a:t>
            </a:r>
            <a:r>
              <a:rPr lang="zh-CN" altLang="en-US" spc="200" dirty="0">
                <a:solidFill>
                  <a:srgbClr val="002B40"/>
                </a:solidFill>
                <a:uFillTx/>
              </a:rPr>
              <a:t>手套、夹子等</a:t>
            </a:r>
            <a:r>
              <a:rPr lang="zh-CN" altLang="en-US" spc="200" dirty="0" smtClean="0">
                <a:solidFill>
                  <a:srgbClr val="002B40"/>
                </a:solidFill>
                <a:uFillTx/>
              </a:rPr>
              <a:t>工具</a:t>
            </a:r>
            <a:endParaRPr lang="en-US" altLang="zh-CN" spc="200" dirty="0" smtClean="0">
              <a:solidFill>
                <a:srgbClr val="002B40"/>
              </a:solidFill>
              <a:uFillTx/>
            </a:endParaRPr>
          </a:p>
          <a:p>
            <a:pPr marL="285750" indent="-285750">
              <a:lnSpc>
                <a:spcPct val="150000"/>
              </a:lnSpc>
              <a:buFont typeface="Arial" panose="020B0604020202020204" pitchFamily="34" charset="0"/>
              <a:buChar char="•"/>
            </a:pPr>
            <a:r>
              <a:rPr lang="zh-CN" altLang="en-US" spc="200" dirty="0" smtClean="0">
                <a:solidFill>
                  <a:srgbClr val="002B40"/>
                </a:solidFill>
                <a:uFillTx/>
              </a:rPr>
              <a:t>携带</a:t>
            </a:r>
            <a:r>
              <a:rPr lang="zh-CN" altLang="en-US" spc="200" dirty="0">
                <a:solidFill>
                  <a:srgbClr val="002B40"/>
                </a:solidFill>
                <a:uFillTx/>
              </a:rPr>
              <a:t>督导</a:t>
            </a:r>
            <a:r>
              <a:rPr lang="zh-CN" altLang="en-US" spc="200" dirty="0" smtClean="0">
                <a:solidFill>
                  <a:srgbClr val="002B40"/>
                </a:solidFill>
                <a:uFillTx/>
              </a:rPr>
              <a:t>笔记本</a:t>
            </a:r>
            <a:endParaRPr lang="en-US" altLang="zh-CN" spc="200" dirty="0" smtClean="0">
              <a:solidFill>
                <a:srgbClr val="002B40"/>
              </a:solidFill>
              <a:uFillTx/>
            </a:endParaRPr>
          </a:p>
          <a:p>
            <a:pPr marL="285750" indent="-285750">
              <a:lnSpc>
                <a:spcPct val="150000"/>
              </a:lnSpc>
              <a:buFont typeface="Arial" panose="020B0604020202020204" pitchFamily="34" charset="0"/>
              <a:buChar char="•"/>
            </a:pPr>
            <a:r>
              <a:rPr lang="zh-CN" altLang="en-US" spc="200" dirty="0" smtClean="0">
                <a:solidFill>
                  <a:srgbClr val="002B40"/>
                </a:solidFill>
                <a:uFillTx/>
              </a:rPr>
              <a:t>提前</a:t>
            </a:r>
            <a:r>
              <a:rPr lang="en-US" altLang="zh-CN" spc="200" dirty="0">
                <a:solidFill>
                  <a:srgbClr val="002B40"/>
                </a:solidFill>
                <a:uFillTx/>
              </a:rPr>
              <a:t>5</a:t>
            </a:r>
            <a:r>
              <a:rPr lang="zh-CN" altLang="en-US" spc="200" dirty="0">
                <a:solidFill>
                  <a:srgbClr val="002B40"/>
                </a:solidFill>
                <a:uFillTx/>
              </a:rPr>
              <a:t>分钟到达指定集中分类投放</a:t>
            </a:r>
            <a:r>
              <a:rPr lang="zh-CN" altLang="en-US" spc="200" dirty="0" smtClean="0">
                <a:solidFill>
                  <a:srgbClr val="002B40"/>
                </a:solidFill>
                <a:uFillTx/>
              </a:rPr>
              <a:t>点</a:t>
            </a:r>
            <a:endParaRPr lang="zh-CN" altLang="en-US" spc="200" dirty="0">
              <a:solidFill>
                <a:srgbClr val="002B40"/>
              </a:solidFill>
              <a:uFillTx/>
            </a:endParaRPr>
          </a:p>
        </p:txBody>
      </p:sp>
      <p:grpSp>
        <p:nvGrpSpPr>
          <p:cNvPr id="16" name="组合 15"/>
          <p:cNvGrpSpPr/>
          <p:nvPr/>
        </p:nvGrpSpPr>
        <p:grpSpPr>
          <a:xfrm>
            <a:off x="1004165" y="2082101"/>
            <a:ext cx="2592288" cy="459740"/>
            <a:chOff x="1710" y="5672"/>
            <a:chExt cx="2086" cy="724"/>
          </a:xfrm>
        </p:grpSpPr>
        <p:sp>
          <p:nvSpPr>
            <p:cNvPr id="17" name="平行四边形 16"/>
            <p:cNvSpPr/>
            <p:nvPr/>
          </p:nvSpPr>
          <p:spPr>
            <a:xfrm>
              <a:off x="1960" y="5695"/>
              <a:ext cx="1587" cy="680"/>
            </a:xfrm>
            <a:prstGeom prst="parallelogram">
              <a:avLst/>
            </a:prstGeom>
            <a:solidFill>
              <a:srgbClr val="019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6"/>
            <p:cNvSpPr txBox="1"/>
            <p:nvPr/>
          </p:nvSpPr>
          <p:spPr>
            <a:xfrm>
              <a:off x="1710" y="5672"/>
              <a:ext cx="2087" cy="725"/>
            </a:xfrm>
            <a:prstGeom prst="rect">
              <a:avLst/>
            </a:prstGeom>
            <a:noFill/>
          </p:spPr>
          <p:txBody>
            <a:bodyPr wrap="square" rtlCol="0">
              <a:spAutoFit/>
            </a:bodyPr>
            <a:lstStyle/>
            <a:p>
              <a:pPr algn="ctr"/>
              <a:r>
                <a:rPr lang="zh-CN" altLang="en-US" sz="2400" b="1" dirty="0" smtClean="0">
                  <a:solidFill>
                    <a:schemeClr val="bg1"/>
                  </a:solidFill>
                </a:rPr>
                <a:t>培训</a:t>
              </a:r>
              <a:endParaRPr lang="zh-CN" altLang="en-US" sz="2400" b="1" dirty="0">
                <a:solidFill>
                  <a:schemeClr val="bg1"/>
                </a:solidFill>
              </a:endParaRPr>
            </a:p>
          </p:txBody>
        </p:sp>
      </p:grpSp>
      <p:sp>
        <p:nvSpPr>
          <p:cNvPr id="19" name="标题 1"/>
          <p:cNvSpPr>
            <a:spLocks noGrp="1"/>
          </p:cNvSpPr>
          <p:nvPr/>
        </p:nvSpPr>
        <p:spPr>
          <a:xfrm>
            <a:off x="4671735" y="591989"/>
            <a:ext cx="3515281" cy="614775"/>
          </a:xfrm>
          <a:prstGeom prst="rect">
            <a:avLst/>
          </a:prstGeom>
        </p:spPr>
        <p:txBody>
          <a:bodyPr vert="horz" lIns="96435" tIns="48217" rIns="96435" bIns="48217"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r>
              <a:rPr lang="zh-CN" altLang="en-US" sz="3375" spc="200" dirty="0" smtClean="0">
                <a:solidFill>
                  <a:srgbClr val="002B40"/>
                </a:solidFill>
              </a:rPr>
              <a:t>上岗之前的准备</a:t>
            </a:r>
            <a:endParaRPr lang="zh-CN" altLang="en-US" sz="3375" spc="200" dirty="0" smtClean="0">
              <a:solidFill>
                <a:srgbClr val="002B40"/>
              </a:solidFill>
            </a:endParaRPr>
          </a:p>
        </p:txBody>
      </p:sp>
      <p:pic>
        <p:nvPicPr>
          <p:cNvPr id="2" name="图片 1"/>
          <p:cNvPicPr>
            <a:picLocks noChangeAspect="1"/>
          </p:cNvPicPr>
          <p:nvPr/>
        </p:nvPicPr>
        <p:blipFill>
          <a:blip r:embed="rId1"/>
          <a:stretch>
            <a:fillRect/>
          </a:stretch>
        </p:blipFill>
        <p:spPr>
          <a:xfrm>
            <a:off x="8143887" y="2149464"/>
            <a:ext cx="2700357" cy="3538563"/>
          </a:xfrm>
          <a:prstGeom prst="roundRect">
            <a:avLst>
              <a:gd name="adj" fmla="val 3434"/>
            </a:avLst>
          </a:prstGeom>
          <a:noFill/>
          <a:ln>
            <a:noFill/>
          </a:ln>
        </p:spPr>
      </p:pic>
    </p:spTree>
  </p:cSld>
  <p:clrMapOvr>
    <a:masterClrMapping/>
  </p:clrMapOvr>
  <p:transition advTm="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265409" y="2096706"/>
            <a:ext cx="2664296" cy="460375"/>
            <a:chOff x="2206" y="7056"/>
            <a:chExt cx="2198" cy="725"/>
          </a:xfrm>
        </p:grpSpPr>
        <p:sp>
          <p:nvSpPr>
            <p:cNvPr id="9" name="平行四边形 8"/>
            <p:cNvSpPr/>
            <p:nvPr/>
          </p:nvSpPr>
          <p:spPr>
            <a:xfrm>
              <a:off x="2481" y="7079"/>
              <a:ext cx="1587" cy="680"/>
            </a:xfrm>
            <a:prstGeom prst="parallelogram">
              <a:avLst/>
            </a:prstGeom>
            <a:solidFill>
              <a:srgbClr val="019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206" y="7056"/>
              <a:ext cx="2198" cy="725"/>
            </a:xfrm>
            <a:prstGeom prst="rect">
              <a:avLst/>
            </a:prstGeom>
            <a:noFill/>
          </p:spPr>
          <p:txBody>
            <a:bodyPr wrap="square" rtlCol="0">
              <a:spAutoFit/>
            </a:bodyPr>
            <a:lstStyle/>
            <a:p>
              <a:pPr algn="ctr"/>
              <a:r>
                <a:rPr lang="zh-CN" altLang="en-US" sz="2400" b="1" dirty="0">
                  <a:solidFill>
                    <a:schemeClr val="bg1"/>
                  </a:solidFill>
                </a:rPr>
                <a:t>检查</a:t>
              </a:r>
              <a:endParaRPr lang="zh-CN" altLang="en-US" sz="2400" b="1" dirty="0">
                <a:solidFill>
                  <a:schemeClr val="bg1"/>
                </a:solidFill>
              </a:endParaRPr>
            </a:p>
          </p:txBody>
        </p:sp>
      </p:grpSp>
      <p:sp>
        <p:nvSpPr>
          <p:cNvPr id="11" name="文本框 10"/>
          <p:cNvSpPr txBox="1"/>
          <p:nvPr/>
        </p:nvSpPr>
        <p:spPr>
          <a:xfrm>
            <a:off x="6143623" y="2896245"/>
            <a:ext cx="2792781" cy="341632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pc="200" dirty="0">
                <a:solidFill>
                  <a:srgbClr val="002B40"/>
                </a:solidFill>
                <a:uFillTx/>
              </a:rPr>
              <a:t>检查各项垃圾分类设施是否</a:t>
            </a:r>
            <a:r>
              <a:rPr lang="zh-CN" altLang="en-US" spc="200" dirty="0" smtClean="0">
                <a:solidFill>
                  <a:srgbClr val="002B40"/>
                </a:solidFill>
                <a:uFillTx/>
              </a:rPr>
              <a:t>到位</a:t>
            </a:r>
            <a:endParaRPr lang="en-US" altLang="zh-CN" spc="200" dirty="0" smtClean="0">
              <a:solidFill>
                <a:srgbClr val="002B40"/>
              </a:solidFill>
              <a:uFillTx/>
            </a:endParaRPr>
          </a:p>
          <a:p>
            <a:pPr marL="285750" indent="-285750">
              <a:lnSpc>
                <a:spcPct val="150000"/>
              </a:lnSpc>
              <a:buFont typeface="Arial" panose="020B0604020202020204" pitchFamily="34" charset="0"/>
              <a:buChar char="•"/>
            </a:pPr>
            <a:r>
              <a:rPr lang="zh-CN" altLang="en-US" spc="200" dirty="0" smtClean="0">
                <a:solidFill>
                  <a:srgbClr val="002B40"/>
                </a:solidFill>
                <a:uFillTx/>
              </a:rPr>
              <a:t>重点</a:t>
            </a:r>
            <a:r>
              <a:rPr lang="zh-CN" altLang="en-US" spc="200" dirty="0">
                <a:solidFill>
                  <a:srgbClr val="002B40"/>
                </a:solidFill>
                <a:uFillTx/>
              </a:rPr>
              <a:t>检查厨余垃圾桶是否摆放</a:t>
            </a:r>
            <a:r>
              <a:rPr lang="zh-CN" altLang="en-US" spc="200" dirty="0" smtClean="0">
                <a:solidFill>
                  <a:srgbClr val="002B40"/>
                </a:solidFill>
                <a:uFillTx/>
              </a:rPr>
              <a:t>到位</a:t>
            </a:r>
            <a:endParaRPr lang="en-US" altLang="zh-CN" spc="200" dirty="0" smtClean="0">
              <a:solidFill>
                <a:srgbClr val="002B40"/>
              </a:solidFill>
              <a:uFillTx/>
            </a:endParaRPr>
          </a:p>
          <a:p>
            <a:pPr marL="285750" indent="-285750">
              <a:lnSpc>
                <a:spcPct val="150000"/>
              </a:lnSpc>
              <a:buFont typeface="Arial" panose="020B0604020202020204" pitchFamily="34" charset="0"/>
              <a:buChar char="•"/>
            </a:pPr>
            <a:r>
              <a:rPr lang="zh-CN" altLang="en-US" spc="200" dirty="0" smtClean="0">
                <a:solidFill>
                  <a:srgbClr val="002B40"/>
                </a:solidFill>
                <a:uFillTx/>
              </a:rPr>
              <a:t>确保</a:t>
            </a:r>
            <a:r>
              <a:rPr lang="zh-CN" altLang="en-US" spc="200" dirty="0">
                <a:solidFill>
                  <a:srgbClr val="002B40"/>
                </a:solidFill>
                <a:uFillTx/>
              </a:rPr>
              <a:t>各设施齐全、有序摆放、容器干净整洁，处于正常使用</a:t>
            </a:r>
            <a:r>
              <a:rPr lang="zh-CN" altLang="en-US" spc="200" dirty="0" smtClean="0">
                <a:solidFill>
                  <a:srgbClr val="002B40"/>
                </a:solidFill>
                <a:uFillTx/>
              </a:rPr>
              <a:t>状态</a:t>
            </a:r>
            <a:endParaRPr lang="zh-CN" altLang="en-US" spc="200" dirty="0">
              <a:solidFill>
                <a:srgbClr val="002B40"/>
              </a:solidFill>
              <a:uFillTx/>
            </a:endParaRPr>
          </a:p>
        </p:txBody>
      </p:sp>
      <p:grpSp>
        <p:nvGrpSpPr>
          <p:cNvPr id="12" name="组合 11"/>
          <p:cNvGrpSpPr/>
          <p:nvPr/>
        </p:nvGrpSpPr>
        <p:grpSpPr>
          <a:xfrm>
            <a:off x="9411991" y="2111311"/>
            <a:ext cx="2589548" cy="459740"/>
            <a:chOff x="2206" y="8395"/>
            <a:chExt cx="2182" cy="724"/>
          </a:xfrm>
        </p:grpSpPr>
        <p:sp>
          <p:nvSpPr>
            <p:cNvPr id="13" name="平行四边形 12"/>
            <p:cNvSpPr/>
            <p:nvPr/>
          </p:nvSpPr>
          <p:spPr>
            <a:xfrm>
              <a:off x="2504" y="8418"/>
              <a:ext cx="1587" cy="680"/>
            </a:xfrm>
            <a:prstGeom prst="parallelogram">
              <a:avLst/>
            </a:prstGeom>
            <a:solidFill>
              <a:srgbClr val="019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206" y="8395"/>
              <a:ext cx="2183" cy="725"/>
            </a:xfrm>
            <a:prstGeom prst="rect">
              <a:avLst/>
            </a:prstGeom>
            <a:noFill/>
          </p:spPr>
          <p:txBody>
            <a:bodyPr wrap="square" rtlCol="0">
              <a:spAutoFit/>
            </a:bodyPr>
            <a:lstStyle/>
            <a:p>
              <a:pPr algn="ctr"/>
              <a:r>
                <a:rPr lang="zh-CN" altLang="en-US" sz="2400" b="1" dirty="0">
                  <a:solidFill>
                    <a:schemeClr val="bg1"/>
                  </a:solidFill>
                </a:rPr>
                <a:t>签到</a:t>
              </a:r>
              <a:endParaRPr lang="zh-CN" altLang="en-US" sz="2400" b="1" dirty="0">
                <a:solidFill>
                  <a:schemeClr val="bg1"/>
                </a:solidFill>
              </a:endParaRPr>
            </a:p>
          </p:txBody>
        </p:sp>
      </p:grpSp>
      <p:sp>
        <p:nvSpPr>
          <p:cNvPr id="15" name="文本框 14"/>
          <p:cNvSpPr txBox="1"/>
          <p:nvPr/>
        </p:nvSpPr>
        <p:spPr>
          <a:xfrm>
            <a:off x="9453710" y="2896245"/>
            <a:ext cx="2374711" cy="92333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pc="200" dirty="0">
                <a:solidFill>
                  <a:srgbClr val="002B40"/>
                </a:solidFill>
                <a:uFillTx/>
              </a:rPr>
              <a:t>在督导记录本上签到并开始</a:t>
            </a:r>
            <a:r>
              <a:rPr lang="zh-CN" altLang="en-US" spc="200" dirty="0" smtClean="0">
                <a:solidFill>
                  <a:srgbClr val="002B40"/>
                </a:solidFill>
                <a:uFillTx/>
              </a:rPr>
              <a:t>督导</a:t>
            </a:r>
            <a:endParaRPr lang="zh-CN" altLang="en-US" spc="200" dirty="0">
              <a:solidFill>
                <a:srgbClr val="002B40"/>
              </a:solidFill>
              <a:uFillTx/>
            </a:endParaRPr>
          </a:p>
        </p:txBody>
      </p:sp>
      <p:sp>
        <p:nvSpPr>
          <p:cNvPr id="19" name="标题 1"/>
          <p:cNvSpPr>
            <a:spLocks noGrp="1"/>
          </p:cNvSpPr>
          <p:nvPr/>
        </p:nvSpPr>
        <p:spPr>
          <a:xfrm>
            <a:off x="4557167" y="591989"/>
            <a:ext cx="5976663" cy="614775"/>
          </a:xfrm>
          <a:prstGeom prst="rect">
            <a:avLst/>
          </a:prstGeom>
        </p:spPr>
        <p:txBody>
          <a:bodyPr vert="horz" lIns="96435" tIns="48217" rIns="96435" bIns="48217"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r>
              <a:rPr lang="zh-CN" altLang="en-US" sz="3375" spc="200" dirty="0" smtClean="0">
                <a:solidFill>
                  <a:srgbClr val="002B40"/>
                </a:solidFill>
              </a:rPr>
              <a:t>上岗之前的准备</a:t>
            </a:r>
            <a:endParaRPr lang="zh-CN" altLang="en-US" sz="3375" spc="200" dirty="0" smtClean="0">
              <a:solidFill>
                <a:srgbClr val="002B40"/>
              </a:solidFill>
            </a:endParaRPr>
          </a:p>
        </p:txBody>
      </p:sp>
      <p:pic>
        <p:nvPicPr>
          <p:cNvPr id="1026" name="Picture 2" descr="https://pics4.baidu.com/feed/7aec54e736d12f2e564a2363df609e6584356894.jpeg?token=b419516c99d0f9a0e70c7b5fb155d0df"/>
          <p:cNvPicPr>
            <a:picLocks noChangeAspect="1" noChangeArrowheads="1"/>
          </p:cNvPicPr>
          <p:nvPr/>
        </p:nvPicPr>
        <p:blipFill rotWithShape="1">
          <a:blip r:embed="rId1">
            <a:extLst>
              <a:ext uri="{28A0092B-C50C-407E-A947-70E740481C1C}">
                <a14:useLocalDpi xmlns:a14="http://schemas.microsoft.com/office/drawing/2010/main" val="0"/>
              </a:ext>
            </a:extLst>
          </a:blip>
          <a:srcRect b="6025"/>
          <a:stretch>
            <a:fillRect/>
          </a:stretch>
        </p:blipFill>
        <p:spPr bwMode="auto">
          <a:xfrm>
            <a:off x="928649" y="2473317"/>
            <a:ext cx="4445172" cy="3133014"/>
          </a:xfrm>
          <a:prstGeom prst="roundRect">
            <a:avLst>
              <a:gd name="adj" fmla="val 3564"/>
            </a:avLst>
          </a:prstGeom>
          <a:noFill/>
          <a:ln>
            <a:noFill/>
          </a:ln>
        </p:spPr>
      </p:pic>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572251" y="4687895"/>
            <a:ext cx="5143536" cy="1338828"/>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pc="200" dirty="0" err="1" smtClean="0">
                <a:solidFill>
                  <a:srgbClr val="002B40"/>
                </a:solidFill>
                <a:sym typeface="+mn-ea"/>
              </a:rPr>
              <a:t>居民未分好类</a:t>
            </a:r>
            <a:r>
              <a:rPr lang="en-US" altLang="zh-CN" spc="200" dirty="0" err="1">
                <a:solidFill>
                  <a:srgbClr val="002B40"/>
                </a:solidFill>
                <a:sym typeface="+mn-ea"/>
              </a:rPr>
              <a:t>，</a:t>
            </a:r>
            <a:r>
              <a:rPr lang="en-US" altLang="zh-CN" spc="200" dirty="0" err="1" smtClean="0">
                <a:solidFill>
                  <a:srgbClr val="002B40"/>
                </a:solidFill>
                <a:sym typeface="+mn-ea"/>
              </a:rPr>
              <a:t>要二次分拣</a:t>
            </a:r>
            <a:endParaRPr lang="en-US" altLang="zh-CN" spc="200" dirty="0">
              <a:solidFill>
                <a:srgbClr val="002B40"/>
              </a:solidFill>
              <a:sym typeface="+mn-ea"/>
            </a:endParaRPr>
          </a:p>
          <a:p>
            <a:pPr marL="342900" indent="-342900">
              <a:lnSpc>
                <a:spcPct val="150000"/>
              </a:lnSpc>
              <a:buFont typeface="Arial" panose="020B0604020202020204" pitchFamily="34" charset="0"/>
              <a:buChar char="•"/>
            </a:pPr>
            <a:r>
              <a:rPr lang="en-US" altLang="zh-CN" spc="200" dirty="0" err="1" smtClean="0">
                <a:solidFill>
                  <a:srgbClr val="002B40"/>
                </a:solidFill>
                <a:sym typeface="+mn-ea"/>
              </a:rPr>
              <a:t>居民分类情况好</a:t>
            </a:r>
            <a:r>
              <a:rPr lang="en-US" altLang="zh-CN" spc="200" dirty="0" err="1">
                <a:solidFill>
                  <a:srgbClr val="002B40"/>
                </a:solidFill>
                <a:sym typeface="+mn-ea"/>
              </a:rPr>
              <a:t>，</a:t>
            </a:r>
            <a:r>
              <a:rPr lang="en-US" altLang="zh-CN" spc="200" dirty="0" err="1" smtClean="0">
                <a:solidFill>
                  <a:srgbClr val="002B40"/>
                </a:solidFill>
                <a:sym typeface="+mn-ea"/>
              </a:rPr>
              <a:t>要赞扬鼓励</a:t>
            </a:r>
            <a:endParaRPr lang="en-US" altLang="zh-CN" spc="200" dirty="0">
              <a:solidFill>
                <a:srgbClr val="002B40"/>
              </a:solidFill>
              <a:sym typeface="+mn-ea"/>
            </a:endParaRPr>
          </a:p>
          <a:p>
            <a:pPr marL="342900" indent="-342900">
              <a:lnSpc>
                <a:spcPct val="150000"/>
              </a:lnSpc>
              <a:buFont typeface="Arial" panose="020B0604020202020204" pitchFamily="34" charset="0"/>
              <a:buChar char="•"/>
            </a:pPr>
            <a:r>
              <a:rPr lang="zh-CN" altLang="en-US" spc="200" dirty="0" smtClean="0">
                <a:solidFill>
                  <a:srgbClr val="002B40"/>
                </a:solidFill>
                <a:sym typeface="+mn-ea"/>
              </a:rPr>
              <a:t>居民投放垃圾后，认真记录</a:t>
            </a:r>
            <a:r>
              <a:rPr lang="zh-CN" altLang="en-US" spc="200" dirty="0">
                <a:solidFill>
                  <a:srgbClr val="002B40"/>
                </a:solidFill>
                <a:sym typeface="+mn-ea"/>
              </a:rPr>
              <a:t>居民投放</a:t>
            </a:r>
            <a:r>
              <a:rPr lang="zh-CN" altLang="en-US" spc="200" dirty="0" smtClean="0">
                <a:solidFill>
                  <a:srgbClr val="002B40"/>
                </a:solidFill>
                <a:sym typeface="+mn-ea"/>
              </a:rPr>
              <a:t>情况</a:t>
            </a:r>
            <a:endParaRPr lang="zh-CN" altLang="en-US" spc="200" dirty="0">
              <a:solidFill>
                <a:srgbClr val="002B40"/>
              </a:solidFill>
              <a:sym typeface="+mn-ea"/>
            </a:endParaRPr>
          </a:p>
        </p:txBody>
      </p:sp>
      <p:sp>
        <p:nvSpPr>
          <p:cNvPr id="5" name="平行四边形 4"/>
          <p:cNvSpPr/>
          <p:nvPr/>
        </p:nvSpPr>
        <p:spPr>
          <a:xfrm>
            <a:off x="7286631" y="1973251"/>
            <a:ext cx="3113405" cy="503555"/>
          </a:xfrm>
          <a:prstGeom prst="parallelogram">
            <a:avLst/>
          </a:prstGeom>
          <a:solidFill>
            <a:srgbClr val="019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169503" y="1982450"/>
            <a:ext cx="3175635" cy="460375"/>
          </a:xfrm>
          <a:prstGeom prst="rect">
            <a:avLst/>
          </a:prstGeom>
          <a:noFill/>
        </p:spPr>
        <p:txBody>
          <a:bodyPr wrap="square" rtlCol="0">
            <a:spAutoFit/>
          </a:bodyPr>
          <a:lstStyle/>
          <a:p>
            <a:pPr algn="ctr"/>
            <a:r>
              <a:rPr lang="zh-CN" altLang="en-US" sz="2400" b="1" dirty="0">
                <a:solidFill>
                  <a:schemeClr val="bg1"/>
                </a:solidFill>
                <a:sym typeface="+mn-ea"/>
              </a:rPr>
              <a:t>礼貌</a:t>
            </a:r>
            <a:r>
              <a:rPr lang="zh-CN" altLang="en-US" sz="2400" b="1" dirty="0" smtClean="0">
                <a:solidFill>
                  <a:schemeClr val="bg1"/>
                </a:solidFill>
                <a:sym typeface="+mn-ea"/>
              </a:rPr>
              <a:t>用语</a:t>
            </a:r>
            <a:r>
              <a:rPr lang="en-US" altLang="zh-CN" sz="2400" b="1" dirty="0" smtClean="0">
                <a:solidFill>
                  <a:schemeClr val="bg1"/>
                </a:solidFill>
                <a:sym typeface="+mn-ea"/>
              </a:rPr>
              <a:t>  </a:t>
            </a:r>
            <a:r>
              <a:rPr lang="zh-CN" altLang="en-US" sz="2400" b="1" dirty="0" smtClean="0">
                <a:solidFill>
                  <a:schemeClr val="bg1"/>
                </a:solidFill>
                <a:sym typeface="+mn-ea"/>
              </a:rPr>
              <a:t>微笑</a:t>
            </a:r>
            <a:r>
              <a:rPr lang="zh-CN" altLang="en-US" sz="2400" b="1" dirty="0">
                <a:solidFill>
                  <a:schemeClr val="bg1"/>
                </a:solidFill>
                <a:sym typeface="+mn-ea"/>
              </a:rPr>
              <a:t>问候</a:t>
            </a:r>
            <a:endParaRPr lang="zh-CN" altLang="en-US" sz="2400" b="1" dirty="0">
              <a:solidFill>
                <a:schemeClr val="bg1"/>
              </a:solidFill>
              <a:sym typeface="+mn-ea"/>
            </a:endParaRPr>
          </a:p>
        </p:txBody>
      </p:sp>
      <p:grpSp>
        <p:nvGrpSpPr>
          <p:cNvPr id="14" name="组合 13"/>
          <p:cNvGrpSpPr/>
          <p:nvPr/>
        </p:nvGrpSpPr>
        <p:grpSpPr>
          <a:xfrm>
            <a:off x="7224401" y="3970026"/>
            <a:ext cx="3175635" cy="503555"/>
            <a:chOff x="1110615" y="4674870"/>
            <a:chExt cx="3175635" cy="503555"/>
          </a:xfrm>
        </p:grpSpPr>
        <p:sp>
          <p:nvSpPr>
            <p:cNvPr id="12" name="平行四边形 11"/>
            <p:cNvSpPr/>
            <p:nvPr/>
          </p:nvSpPr>
          <p:spPr>
            <a:xfrm>
              <a:off x="1141730" y="4674870"/>
              <a:ext cx="3113405" cy="503555"/>
            </a:xfrm>
            <a:prstGeom prst="parallelogram">
              <a:avLst/>
            </a:prstGeom>
            <a:solidFill>
              <a:srgbClr val="019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110615" y="4696460"/>
              <a:ext cx="3175635" cy="460375"/>
            </a:xfrm>
            <a:prstGeom prst="rect">
              <a:avLst/>
            </a:prstGeom>
            <a:noFill/>
          </p:spPr>
          <p:txBody>
            <a:bodyPr wrap="square" rtlCol="0">
              <a:spAutoFit/>
            </a:bodyPr>
            <a:lstStyle/>
            <a:p>
              <a:pPr algn="ctr"/>
              <a:r>
                <a:rPr lang="en-US" altLang="zh-CN" sz="2400" b="1" dirty="0" smtClean="0">
                  <a:solidFill>
                    <a:schemeClr val="bg1"/>
                  </a:solidFill>
                  <a:latin typeface="宋体" panose="02010600030101010101" pitchFamily="2" charset="-122"/>
                  <a:sym typeface="+mn-ea"/>
                </a:rPr>
                <a:t>查看分类</a:t>
              </a:r>
              <a:r>
                <a:rPr lang="en-US" altLang="zh-CN" sz="2400" b="1" dirty="0">
                  <a:solidFill>
                    <a:schemeClr val="bg1"/>
                  </a:solidFill>
                  <a:latin typeface="宋体" panose="02010600030101010101" pitchFamily="2" charset="-122"/>
                  <a:sym typeface="+mn-ea"/>
                </a:rPr>
                <a:t> </a:t>
              </a:r>
              <a:r>
                <a:rPr lang="en-US" altLang="zh-CN" sz="2400" b="1" dirty="0" smtClean="0">
                  <a:solidFill>
                    <a:schemeClr val="bg1"/>
                  </a:solidFill>
                  <a:latin typeface="宋体" panose="02010600030101010101" pitchFamily="2" charset="-122"/>
                  <a:sym typeface="+mn-ea"/>
                </a:rPr>
                <a:t> 有效引导</a:t>
              </a:r>
              <a:endParaRPr lang="en-US" altLang="zh-CN" sz="2400" b="1" dirty="0">
                <a:solidFill>
                  <a:schemeClr val="bg1"/>
                </a:solidFill>
                <a:latin typeface="宋体" panose="02010600030101010101" pitchFamily="2" charset="-122"/>
                <a:sym typeface="+mn-ea"/>
              </a:endParaRPr>
            </a:p>
          </p:txBody>
        </p:sp>
      </p:grpSp>
      <p:sp>
        <p:nvSpPr>
          <p:cNvPr id="15" name="标题 1"/>
          <p:cNvSpPr>
            <a:spLocks noGrp="1"/>
          </p:cNvSpPr>
          <p:nvPr/>
        </p:nvSpPr>
        <p:spPr>
          <a:xfrm>
            <a:off x="4421702" y="591989"/>
            <a:ext cx="4015347" cy="614775"/>
          </a:xfrm>
          <a:prstGeom prst="rect">
            <a:avLst/>
          </a:prstGeom>
        </p:spPr>
        <p:txBody>
          <a:bodyPr vert="horz" lIns="96435" tIns="48217" rIns="96435" bIns="48217"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r>
              <a:rPr lang="zh-CN" altLang="en-US" sz="3375" spc="200" dirty="0" smtClean="0">
                <a:solidFill>
                  <a:srgbClr val="002B40"/>
                </a:solidFill>
              </a:rPr>
              <a:t>上岗中的督导要点</a:t>
            </a:r>
            <a:endParaRPr lang="zh-CN" altLang="en-US" sz="3375" spc="200" dirty="0" smtClean="0">
              <a:solidFill>
                <a:srgbClr val="002B40"/>
              </a:solidFill>
            </a:endParaRPr>
          </a:p>
        </p:txBody>
      </p:sp>
      <p:pic>
        <p:nvPicPr>
          <p:cNvPr id="10" name="Picture 4" descr="https://gimg2.baidu.com/image_search/src=http%3A%2F%2F0.rc.xiniu.com%2Fg1%2FM00%2F0D%2F45%2FCgAGS10euMiAYAgvAAU2cTUsp0w28.jpeg&amp;refer=http%3A%2F%2F0.rc.xiniu.com&amp;app=2002&amp;size=f9999,10000&amp;q=a80&amp;n=0&amp;g=0n&amp;fmt=jpeg?sec=1624433459&amp;t=ce9e1a7e984be469c508b7262eaa6cfc"/>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071525" y="2582683"/>
            <a:ext cx="4235708" cy="3176782"/>
          </a:xfrm>
          <a:prstGeom prst="roundRect">
            <a:avLst>
              <a:gd name="adj" fmla="val 4185"/>
            </a:avLst>
          </a:prstGeom>
          <a:noFill/>
          <a:ln>
            <a:noFill/>
          </a:ln>
          <a:extLst>
            <a:ext uri="{909E8E84-426E-40DD-AFC4-6F175D3DCCD1}">
              <a14:hiddenFill xmlns:a14="http://schemas.microsoft.com/office/drawing/2010/main">
                <a:solidFill>
                  <a:srgbClr val="FFFFFF"/>
                </a:solidFill>
              </a14:hiddenFill>
            </a:ext>
          </a:extLst>
        </p:spPr>
      </p:pic>
      <p:sp>
        <p:nvSpPr>
          <p:cNvPr id="16" name="文本框 14"/>
          <p:cNvSpPr txBox="1"/>
          <p:nvPr/>
        </p:nvSpPr>
        <p:spPr>
          <a:xfrm>
            <a:off x="6500813" y="2692995"/>
            <a:ext cx="5214974" cy="92333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pc="200" dirty="0" smtClean="0">
                <a:solidFill>
                  <a:srgbClr val="002B40"/>
                </a:solidFill>
                <a:sym typeface="+mn-ea"/>
              </a:rPr>
              <a:t>对投放垃圾的居民说声 :“您好，请分类投放垃圾”，态度真诚</a:t>
            </a:r>
            <a:endParaRPr lang="zh-CN" altLang="en-US" spc="200" dirty="0" smtClean="0">
              <a:solidFill>
                <a:srgbClr val="002B40"/>
              </a:solidFill>
              <a:sym typeface="+mn-ea"/>
            </a:endParaRPr>
          </a:p>
        </p:txBody>
      </p:sp>
    </p:spTree>
  </p:cSld>
  <p:clrMapOvr>
    <a:masterClrMapping/>
  </p:clrMapOvr>
  <p:transition advTm="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平行四边形 4"/>
          <p:cNvSpPr/>
          <p:nvPr/>
        </p:nvSpPr>
        <p:spPr>
          <a:xfrm>
            <a:off x="7286631" y="1973251"/>
            <a:ext cx="3113405" cy="503555"/>
          </a:xfrm>
          <a:prstGeom prst="parallelogram">
            <a:avLst/>
          </a:prstGeom>
          <a:solidFill>
            <a:srgbClr val="019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6"/>
          <p:cNvSpPr txBox="1"/>
          <p:nvPr/>
        </p:nvSpPr>
        <p:spPr>
          <a:xfrm>
            <a:off x="7215193" y="1991352"/>
            <a:ext cx="3175635" cy="460375"/>
          </a:xfrm>
          <a:prstGeom prst="rect">
            <a:avLst/>
          </a:prstGeom>
          <a:noFill/>
        </p:spPr>
        <p:txBody>
          <a:bodyPr wrap="square" rtlCol="0">
            <a:spAutoFit/>
          </a:bodyPr>
          <a:lstStyle/>
          <a:p>
            <a:pPr algn="ctr"/>
            <a:r>
              <a:rPr lang="zh-CN" altLang="en-US" sz="2400" b="1" dirty="0">
                <a:solidFill>
                  <a:schemeClr val="bg1"/>
                </a:solidFill>
                <a:sym typeface="+mn-ea"/>
              </a:rPr>
              <a:t>厨余</a:t>
            </a:r>
            <a:r>
              <a:rPr lang="zh-CN" altLang="en-US" sz="2400" b="1" dirty="0" smtClean="0">
                <a:solidFill>
                  <a:schemeClr val="bg1"/>
                </a:solidFill>
                <a:sym typeface="+mn-ea"/>
              </a:rPr>
              <a:t>垃圾</a:t>
            </a:r>
            <a:r>
              <a:rPr lang="en-US" altLang="zh-CN" sz="2400" b="1" dirty="0" smtClean="0">
                <a:solidFill>
                  <a:schemeClr val="bg1"/>
                </a:solidFill>
                <a:sym typeface="+mn-ea"/>
              </a:rPr>
              <a:t>  </a:t>
            </a:r>
            <a:r>
              <a:rPr lang="zh-CN" altLang="en-US" sz="2400" b="1" dirty="0" smtClean="0">
                <a:solidFill>
                  <a:schemeClr val="bg1"/>
                </a:solidFill>
                <a:sym typeface="+mn-ea"/>
              </a:rPr>
              <a:t>拆</a:t>
            </a:r>
            <a:r>
              <a:rPr lang="zh-CN" altLang="en-US" sz="2400" b="1" dirty="0">
                <a:solidFill>
                  <a:schemeClr val="bg1"/>
                </a:solidFill>
                <a:sym typeface="+mn-ea"/>
              </a:rPr>
              <a:t>袋投放</a:t>
            </a:r>
            <a:endParaRPr lang="zh-CN" altLang="en-US" sz="2400" b="1" dirty="0">
              <a:solidFill>
                <a:schemeClr val="bg1"/>
              </a:solidFill>
              <a:sym typeface="+mn-ea"/>
            </a:endParaRPr>
          </a:p>
        </p:txBody>
      </p:sp>
      <p:pic>
        <p:nvPicPr>
          <p:cNvPr id="13" name="Picture 2" descr="https://gimg2.baidu.com/image_search/src=http%3A%2F%2Fnimg.ws.126.net%2F%3Furl%3Dhttp%253A%252F%252Fdingyue.ws.126.net%252F2021%252F0508%252Fa07ee496p00qsrsn700dsc000cp00bhc.png%26thumbnail%3D650x2147483647%26quality%3D80%26type%3Djpg&amp;refer=http%3A%2F%2Fnimg.ws.126.net&amp;app=2002&amp;size=f9999,10000&amp;q=a80&amp;n=0&amp;g=0n&amp;fmt=jpeg?sec=1624433430&amp;t=20e2ab37a2efa76255be83f1d86130c0"/>
          <p:cNvPicPr>
            <a:picLocks noChangeAspect="1" noChangeArrowheads="1"/>
          </p:cNvPicPr>
          <p:nvPr/>
        </p:nvPicPr>
        <p:blipFill>
          <a:blip r:embed="rId1">
            <a:extLst>
              <a:ext uri="{28A0092B-C50C-407E-A947-70E740481C1C}">
                <a14:useLocalDpi xmlns:a14="http://schemas.microsoft.com/office/drawing/2010/main" val="0"/>
              </a:ext>
            </a:extLst>
          </a:blip>
          <a:srcRect b="18012"/>
          <a:stretch>
            <a:fillRect/>
          </a:stretch>
        </p:blipFill>
        <p:spPr bwMode="auto">
          <a:xfrm>
            <a:off x="1071525" y="2616193"/>
            <a:ext cx="4242306" cy="3143272"/>
          </a:xfrm>
          <a:prstGeom prst="roundRect">
            <a:avLst>
              <a:gd name="adj" fmla="val 4242"/>
            </a:avLst>
          </a:prstGeom>
          <a:noFill/>
          <a:ln>
            <a:noFill/>
          </a:ln>
          <a:extLst>
            <a:ext uri="{909E8E84-426E-40DD-AFC4-6F175D3DCCD1}">
              <a14:hiddenFill xmlns:a14="http://schemas.microsoft.com/office/drawing/2010/main">
                <a:solidFill>
                  <a:srgbClr val="FFFFFF"/>
                </a:solidFill>
              </a14:hiddenFill>
            </a:ext>
          </a:extLst>
        </p:spPr>
      </p:pic>
      <p:sp>
        <p:nvSpPr>
          <p:cNvPr id="3" name="文本框 2"/>
          <p:cNvSpPr txBox="1"/>
          <p:nvPr/>
        </p:nvSpPr>
        <p:spPr>
          <a:xfrm>
            <a:off x="7215193" y="4759333"/>
            <a:ext cx="3143272" cy="133882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pc="200" dirty="0" err="1" smtClean="0">
                <a:solidFill>
                  <a:srgbClr val="002B40"/>
                </a:solidFill>
              </a:rPr>
              <a:t>不玩手机，不闲坐</a:t>
            </a:r>
            <a:endParaRPr lang="en-US" altLang="zh-CN" spc="200" dirty="0" smtClean="0">
              <a:solidFill>
                <a:srgbClr val="002B40"/>
              </a:solidFill>
            </a:endParaRPr>
          </a:p>
          <a:p>
            <a:pPr marL="285750" indent="-285750">
              <a:lnSpc>
                <a:spcPct val="150000"/>
              </a:lnSpc>
              <a:buFont typeface="Arial" panose="020B0604020202020204" pitchFamily="34" charset="0"/>
              <a:buChar char="•"/>
            </a:pPr>
            <a:r>
              <a:rPr lang="en-US" altLang="zh-CN" spc="200" dirty="0" err="1" smtClean="0">
                <a:solidFill>
                  <a:srgbClr val="002B40"/>
                </a:solidFill>
              </a:rPr>
              <a:t>不随意四处走动</a:t>
            </a:r>
            <a:endParaRPr lang="en-US" altLang="zh-CN" spc="200" dirty="0" smtClean="0">
              <a:solidFill>
                <a:srgbClr val="002B40"/>
              </a:solidFill>
            </a:endParaRPr>
          </a:p>
          <a:p>
            <a:pPr marL="285750" indent="-285750">
              <a:lnSpc>
                <a:spcPct val="150000"/>
              </a:lnSpc>
              <a:buFont typeface="Arial" panose="020B0604020202020204" pitchFamily="34" charset="0"/>
              <a:buChar char="•"/>
            </a:pPr>
            <a:r>
              <a:rPr lang="en-US" altLang="zh-CN" spc="200" dirty="0" err="1" smtClean="0">
                <a:solidFill>
                  <a:srgbClr val="002B40"/>
                </a:solidFill>
              </a:rPr>
              <a:t>不远离自己驻守的岗位</a:t>
            </a:r>
            <a:endParaRPr lang="en-US" altLang="zh-CN" spc="200" dirty="0">
              <a:solidFill>
                <a:srgbClr val="002B40"/>
              </a:solidFill>
            </a:endParaRPr>
          </a:p>
        </p:txBody>
      </p:sp>
      <p:grpSp>
        <p:nvGrpSpPr>
          <p:cNvPr id="2" name="组合 13"/>
          <p:cNvGrpSpPr/>
          <p:nvPr/>
        </p:nvGrpSpPr>
        <p:grpSpPr>
          <a:xfrm>
            <a:off x="7224401" y="3970026"/>
            <a:ext cx="3175635" cy="503555"/>
            <a:chOff x="1110615" y="4674870"/>
            <a:chExt cx="3175635" cy="503555"/>
          </a:xfrm>
        </p:grpSpPr>
        <p:sp>
          <p:nvSpPr>
            <p:cNvPr id="12" name="平行四边形 11"/>
            <p:cNvSpPr/>
            <p:nvPr/>
          </p:nvSpPr>
          <p:spPr>
            <a:xfrm>
              <a:off x="1141730" y="4674870"/>
              <a:ext cx="3113405" cy="503555"/>
            </a:xfrm>
            <a:prstGeom prst="parallelogram">
              <a:avLst/>
            </a:prstGeom>
            <a:solidFill>
              <a:srgbClr val="019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110615" y="4696460"/>
              <a:ext cx="3175635" cy="460375"/>
            </a:xfrm>
            <a:prstGeom prst="rect">
              <a:avLst/>
            </a:prstGeom>
            <a:noFill/>
          </p:spPr>
          <p:txBody>
            <a:bodyPr wrap="square" rtlCol="0">
              <a:spAutoFit/>
            </a:bodyPr>
            <a:lstStyle/>
            <a:p>
              <a:pPr lvl="0" algn="ctr">
                <a:buClrTx/>
                <a:buSzTx/>
                <a:buFontTx/>
              </a:pPr>
              <a:r>
                <a:rPr lang="zh-CN" altLang="en-US" sz="2400" b="1" dirty="0" smtClean="0">
                  <a:solidFill>
                    <a:schemeClr val="bg1"/>
                  </a:solidFill>
                  <a:sym typeface="+mn-ea"/>
                </a:rPr>
                <a:t>严守岗位</a:t>
              </a:r>
              <a:r>
                <a:rPr lang="en-US" altLang="zh-CN" sz="2400" b="1" dirty="0" smtClean="0">
                  <a:solidFill>
                    <a:schemeClr val="bg1"/>
                  </a:solidFill>
                  <a:sym typeface="+mn-ea"/>
                </a:rPr>
                <a:t>  </a:t>
              </a:r>
              <a:r>
                <a:rPr lang="zh-CN" altLang="en-US" sz="2400" b="1" dirty="0" smtClean="0">
                  <a:solidFill>
                    <a:schemeClr val="bg1"/>
                  </a:solidFill>
                  <a:sym typeface="+mn-ea"/>
                </a:rPr>
                <a:t>态度端正</a:t>
              </a:r>
              <a:endParaRPr lang="zh-CN" altLang="en-US" sz="2400" b="1" dirty="0">
                <a:solidFill>
                  <a:schemeClr val="bg1"/>
                </a:solidFill>
                <a:sym typeface="+mn-ea"/>
              </a:endParaRPr>
            </a:p>
          </p:txBody>
        </p:sp>
      </p:grpSp>
      <p:sp>
        <p:nvSpPr>
          <p:cNvPr id="15" name="标题 1"/>
          <p:cNvSpPr>
            <a:spLocks noGrp="1"/>
          </p:cNvSpPr>
          <p:nvPr/>
        </p:nvSpPr>
        <p:spPr>
          <a:xfrm>
            <a:off x="4557167" y="591989"/>
            <a:ext cx="5976663" cy="614775"/>
          </a:xfrm>
          <a:prstGeom prst="rect">
            <a:avLst/>
          </a:prstGeom>
        </p:spPr>
        <p:txBody>
          <a:bodyPr vert="horz" lIns="96435" tIns="48217" rIns="96435" bIns="48217"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r>
              <a:rPr lang="zh-CN" altLang="en-US" sz="3375" spc="200" dirty="0" smtClean="0">
                <a:solidFill>
                  <a:srgbClr val="002B40"/>
                </a:solidFill>
              </a:rPr>
              <a:t>上岗中的督导要点</a:t>
            </a:r>
            <a:endParaRPr lang="zh-CN" altLang="en-US" sz="3375" spc="200" dirty="0" smtClean="0">
              <a:solidFill>
                <a:srgbClr val="002B40"/>
              </a:solidFill>
            </a:endParaRPr>
          </a:p>
        </p:txBody>
      </p:sp>
      <p:sp>
        <p:nvSpPr>
          <p:cNvPr id="17" name="文本框 9"/>
          <p:cNvSpPr txBox="1"/>
          <p:nvPr/>
        </p:nvSpPr>
        <p:spPr>
          <a:xfrm>
            <a:off x="6808838" y="2687631"/>
            <a:ext cx="4406883" cy="92333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pc="200" dirty="0" smtClean="0">
                <a:solidFill>
                  <a:srgbClr val="002B40"/>
                </a:solidFill>
                <a:uFillTx/>
                <a:sym typeface="+mn-ea"/>
              </a:rPr>
              <a:t>引导</a:t>
            </a:r>
            <a:r>
              <a:rPr lang="zh-CN" altLang="en-US" spc="200" dirty="0">
                <a:solidFill>
                  <a:srgbClr val="002B40"/>
                </a:solidFill>
                <a:uFillTx/>
                <a:sym typeface="+mn-ea"/>
              </a:rPr>
              <a:t>居民将厨余垃圾</a:t>
            </a:r>
            <a:r>
              <a:rPr lang="zh-CN" altLang="en-US" b="1" spc="200" dirty="0">
                <a:solidFill>
                  <a:srgbClr val="002B40"/>
                </a:solidFill>
                <a:uFillTx/>
                <a:sym typeface="+mn-ea"/>
              </a:rPr>
              <a:t>拆袋</a:t>
            </a:r>
            <a:r>
              <a:rPr lang="zh-CN" altLang="en-US" b="1" spc="200" dirty="0" smtClean="0">
                <a:solidFill>
                  <a:srgbClr val="002B40"/>
                </a:solidFill>
                <a:uFillTx/>
                <a:sym typeface="+mn-ea"/>
              </a:rPr>
              <a:t>投放</a:t>
            </a:r>
            <a:endParaRPr lang="en-US" altLang="zh-CN" spc="200" dirty="0" smtClean="0">
              <a:solidFill>
                <a:srgbClr val="002B40"/>
              </a:solidFill>
              <a:uFillTx/>
              <a:sym typeface="+mn-ea"/>
            </a:endParaRPr>
          </a:p>
          <a:p>
            <a:pPr marL="285750" indent="-285750">
              <a:lnSpc>
                <a:spcPct val="150000"/>
              </a:lnSpc>
              <a:buFont typeface="Arial" panose="020B0604020202020204" pitchFamily="34" charset="0"/>
              <a:buChar char="•"/>
            </a:pPr>
            <a:r>
              <a:rPr lang="zh-CN" altLang="en-US" spc="200" dirty="0" smtClean="0">
                <a:solidFill>
                  <a:srgbClr val="002B40"/>
                </a:solidFill>
                <a:uFillTx/>
                <a:sym typeface="+mn-ea"/>
              </a:rPr>
              <a:t>把</a:t>
            </a:r>
            <a:r>
              <a:rPr lang="zh-CN" altLang="en-US" spc="200" dirty="0">
                <a:solidFill>
                  <a:srgbClr val="002B40"/>
                </a:solidFill>
                <a:uFillTx/>
                <a:sym typeface="+mn-ea"/>
              </a:rPr>
              <a:t>塑料袋单独投放到其他</a:t>
            </a:r>
            <a:r>
              <a:rPr lang="zh-CN" altLang="en-US" spc="200" dirty="0" smtClean="0">
                <a:solidFill>
                  <a:srgbClr val="002B40"/>
                </a:solidFill>
                <a:uFillTx/>
                <a:sym typeface="+mn-ea"/>
              </a:rPr>
              <a:t>垃圾桶</a:t>
            </a:r>
            <a:endParaRPr lang="zh-CN" altLang="en-US" spc="200" dirty="0">
              <a:solidFill>
                <a:srgbClr val="002B40"/>
              </a:solidFill>
              <a:uFillTx/>
              <a:sym typeface="+mn-ea"/>
            </a:endParaRPr>
          </a:p>
        </p:txBody>
      </p:sp>
    </p:spTree>
  </p:cSld>
  <p:clrMapOvr>
    <a:masterClrMapping/>
  </p:clrMapOvr>
  <p:transition advTm="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p:nvPr/>
        </p:nvGrpSpPr>
        <p:grpSpPr>
          <a:xfrm>
            <a:off x="3405039" y="3112269"/>
            <a:ext cx="12506752" cy="2943987"/>
            <a:chOff x="7109101" y="-572022"/>
            <a:chExt cx="12506752" cy="2943987"/>
          </a:xfrm>
        </p:grpSpPr>
        <p:sp>
          <p:nvSpPr>
            <p:cNvPr id="109" name="矩形: 圆角 108"/>
            <p:cNvSpPr/>
            <p:nvPr/>
          </p:nvSpPr>
          <p:spPr>
            <a:xfrm>
              <a:off x="7109101" y="2360470"/>
              <a:ext cx="184930" cy="11495"/>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文本框 102"/>
            <p:cNvSpPr txBox="1"/>
            <p:nvPr/>
          </p:nvSpPr>
          <p:spPr>
            <a:xfrm>
              <a:off x="9989396" y="-572022"/>
              <a:ext cx="9626457" cy="368300"/>
            </a:xfrm>
            <a:prstGeom prst="rect">
              <a:avLst/>
            </a:prstGeom>
            <a:noFill/>
          </p:spPr>
          <p:txBody>
            <a:bodyPr wrap="square" rtlCol="0">
              <a:spAutoFit/>
            </a:bodyPr>
            <a:lstStyle/>
            <a:p>
              <a:endParaRPr lang="zh-CN" altLang="en-US" sz="1800" b="1" dirty="0">
                <a:solidFill>
                  <a:schemeClr val="tx1"/>
                </a:solidFill>
                <a:latin typeface="微软雅黑" panose="020B0503020204020204" pitchFamily="34" charset="-122"/>
                <a:ea typeface="微软雅黑" panose="020B0503020204020204" pitchFamily="34" charset="-122"/>
              </a:endParaRPr>
            </a:p>
          </p:txBody>
        </p:sp>
      </p:grpSp>
      <p:sp>
        <p:nvSpPr>
          <p:cNvPr id="22" name="标题 1"/>
          <p:cNvSpPr>
            <a:spLocks noGrp="1"/>
          </p:cNvSpPr>
          <p:nvPr/>
        </p:nvSpPr>
        <p:spPr>
          <a:xfrm>
            <a:off x="5171800" y="591989"/>
            <a:ext cx="2515150" cy="614775"/>
          </a:xfrm>
          <a:prstGeom prst="rect">
            <a:avLst/>
          </a:prstGeom>
        </p:spPr>
        <p:txBody>
          <a:bodyPr vert="horz" lIns="96435" tIns="48217" rIns="96435" bIns="48217"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r>
              <a:rPr lang="zh-CN" altLang="en-US" sz="3375" spc="200" dirty="0" smtClean="0">
                <a:solidFill>
                  <a:srgbClr val="002B40"/>
                </a:solidFill>
              </a:rPr>
              <a:t>督导结束后</a:t>
            </a:r>
            <a:endParaRPr lang="zh-CN" altLang="en-US" sz="3375" spc="200" dirty="0" smtClean="0">
              <a:solidFill>
                <a:srgbClr val="002B40"/>
              </a:solidFill>
            </a:endParaRPr>
          </a:p>
        </p:txBody>
      </p:sp>
      <p:grpSp>
        <p:nvGrpSpPr>
          <p:cNvPr id="19" name="组合 18"/>
          <p:cNvGrpSpPr/>
          <p:nvPr/>
        </p:nvGrpSpPr>
        <p:grpSpPr>
          <a:xfrm>
            <a:off x="1280737" y="1973251"/>
            <a:ext cx="12506752" cy="2943987"/>
            <a:chOff x="7109101" y="-572022"/>
            <a:chExt cx="12506752" cy="2943987"/>
          </a:xfrm>
        </p:grpSpPr>
        <p:sp>
          <p:nvSpPr>
            <p:cNvPr id="20" name="矩形: 圆角 108"/>
            <p:cNvSpPr/>
            <p:nvPr/>
          </p:nvSpPr>
          <p:spPr>
            <a:xfrm>
              <a:off x="7109101" y="2360470"/>
              <a:ext cx="184930" cy="11495"/>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102"/>
            <p:cNvSpPr txBox="1"/>
            <p:nvPr/>
          </p:nvSpPr>
          <p:spPr>
            <a:xfrm>
              <a:off x="9989396" y="-572022"/>
              <a:ext cx="9626457" cy="368300"/>
            </a:xfrm>
            <a:prstGeom prst="rect">
              <a:avLst/>
            </a:prstGeom>
            <a:noFill/>
          </p:spPr>
          <p:txBody>
            <a:bodyPr wrap="square" rtlCol="0">
              <a:spAutoFit/>
            </a:bodyPr>
            <a:lstStyle/>
            <a:p>
              <a:endParaRPr lang="zh-CN" altLang="en-US" sz="1800" b="1" dirty="0">
                <a:solidFill>
                  <a:schemeClr val="tx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864197" y="2643988"/>
            <a:ext cx="3446145" cy="503555"/>
            <a:chOff x="612140" y="2755580"/>
            <a:chExt cx="3446145" cy="503555"/>
          </a:xfrm>
        </p:grpSpPr>
        <p:sp>
          <p:nvSpPr>
            <p:cNvPr id="24" name="平行四边形 23"/>
            <p:cNvSpPr/>
            <p:nvPr/>
          </p:nvSpPr>
          <p:spPr>
            <a:xfrm>
              <a:off x="1356995" y="2755580"/>
              <a:ext cx="1971675" cy="503555"/>
            </a:xfrm>
            <a:prstGeom prst="parallelogram">
              <a:avLst/>
            </a:prstGeom>
            <a:solidFill>
              <a:srgbClr val="019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6"/>
            <p:cNvSpPr txBox="1"/>
            <p:nvPr/>
          </p:nvSpPr>
          <p:spPr>
            <a:xfrm>
              <a:off x="612140" y="2798760"/>
              <a:ext cx="3446145" cy="460375"/>
            </a:xfrm>
            <a:prstGeom prst="rect">
              <a:avLst/>
            </a:prstGeom>
            <a:noFill/>
          </p:spPr>
          <p:txBody>
            <a:bodyPr wrap="square" rtlCol="0">
              <a:spAutoFit/>
            </a:bodyPr>
            <a:lstStyle/>
            <a:p>
              <a:pPr algn="ctr"/>
              <a:r>
                <a:rPr lang="zh-CN" altLang="en-US" sz="2400" b="1" dirty="0">
                  <a:solidFill>
                    <a:schemeClr val="bg1"/>
                  </a:solidFill>
                </a:rPr>
                <a:t>检查表格</a:t>
              </a:r>
              <a:endParaRPr lang="zh-CN" altLang="en-US" sz="2400" b="1" dirty="0">
                <a:solidFill>
                  <a:schemeClr val="bg1"/>
                </a:solidFill>
              </a:endParaRPr>
            </a:p>
          </p:txBody>
        </p:sp>
      </p:grpSp>
      <p:grpSp>
        <p:nvGrpSpPr>
          <p:cNvPr id="26" name="组合 25"/>
          <p:cNvGrpSpPr/>
          <p:nvPr/>
        </p:nvGrpSpPr>
        <p:grpSpPr>
          <a:xfrm>
            <a:off x="1465225" y="4787128"/>
            <a:ext cx="2259330" cy="503555"/>
            <a:chOff x="1213168" y="4470092"/>
            <a:chExt cx="2259330" cy="503555"/>
          </a:xfrm>
        </p:grpSpPr>
        <p:sp>
          <p:nvSpPr>
            <p:cNvPr id="27" name="平行四边形 26"/>
            <p:cNvSpPr/>
            <p:nvPr/>
          </p:nvSpPr>
          <p:spPr>
            <a:xfrm>
              <a:off x="1299845" y="4470092"/>
              <a:ext cx="2085975" cy="503555"/>
            </a:xfrm>
            <a:prstGeom prst="parallelogram">
              <a:avLst/>
            </a:prstGeom>
            <a:solidFill>
              <a:srgbClr val="019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7"/>
            <p:cNvSpPr txBox="1"/>
            <p:nvPr/>
          </p:nvSpPr>
          <p:spPr>
            <a:xfrm>
              <a:off x="1213168" y="4491682"/>
              <a:ext cx="2259330" cy="460375"/>
            </a:xfrm>
            <a:prstGeom prst="rect">
              <a:avLst/>
            </a:prstGeom>
            <a:noFill/>
          </p:spPr>
          <p:txBody>
            <a:bodyPr wrap="square" rtlCol="0">
              <a:spAutoFit/>
            </a:bodyPr>
            <a:lstStyle/>
            <a:p>
              <a:pPr algn="ctr"/>
              <a:r>
                <a:rPr lang="zh-CN" altLang="en-US" sz="2400" b="1" dirty="0">
                  <a:solidFill>
                    <a:schemeClr val="bg1"/>
                  </a:solidFill>
                </a:rPr>
                <a:t>反馈问题</a:t>
              </a:r>
              <a:endParaRPr lang="zh-CN" altLang="en-US" sz="2400" b="1" dirty="0">
                <a:solidFill>
                  <a:schemeClr val="bg1"/>
                </a:solidFill>
              </a:endParaRPr>
            </a:p>
          </p:txBody>
        </p:sp>
      </p:grpSp>
      <p:grpSp>
        <p:nvGrpSpPr>
          <p:cNvPr id="29" name="组合 28"/>
          <p:cNvGrpSpPr/>
          <p:nvPr/>
        </p:nvGrpSpPr>
        <p:grpSpPr>
          <a:xfrm>
            <a:off x="1301077" y="3715558"/>
            <a:ext cx="2587625" cy="503555"/>
            <a:chOff x="1049020" y="3541398"/>
            <a:chExt cx="2587625" cy="503555"/>
          </a:xfrm>
        </p:grpSpPr>
        <p:sp>
          <p:nvSpPr>
            <p:cNvPr id="30" name="平行四边形 29"/>
            <p:cNvSpPr/>
            <p:nvPr/>
          </p:nvSpPr>
          <p:spPr>
            <a:xfrm>
              <a:off x="1320800" y="3541398"/>
              <a:ext cx="2044065" cy="503555"/>
            </a:xfrm>
            <a:prstGeom prst="parallelogram">
              <a:avLst/>
            </a:prstGeom>
            <a:solidFill>
              <a:srgbClr val="019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8"/>
            <p:cNvSpPr txBox="1"/>
            <p:nvPr/>
          </p:nvSpPr>
          <p:spPr>
            <a:xfrm>
              <a:off x="1049020" y="3562035"/>
              <a:ext cx="2587625" cy="460375"/>
            </a:xfrm>
            <a:prstGeom prst="rect">
              <a:avLst/>
            </a:prstGeom>
            <a:noFill/>
          </p:spPr>
          <p:txBody>
            <a:bodyPr wrap="square" rtlCol="0">
              <a:spAutoFit/>
            </a:bodyPr>
            <a:lstStyle/>
            <a:p>
              <a:pPr algn="ctr"/>
              <a:r>
                <a:rPr lang="zh-CN" altLang="en-US" sz="2400" b="1" dirty="0">
                  <a:solidFill>
                    <a:schemeClr val="bg1"/>
                  </a:solidFill>
                </a:rPr>
                <a:t>检查设施</a:t>
              </a:r>
              <a:endParaRPr lang="zh-CN" altLang="en-US" sz="2400" b="1" dirty="0">
                <a:solidFill>
                  <a:schemeClr val="bg1"/>
                </a:solidFill>
              </a:endParaRPr>
            </a:p>
          </p:txBody>
        </p:sp>
      </p:grpSp>
      <p:sp>
        <p:nvSpPr>
          <p:cNvPr id="32" name="文本框 10"/>
          <p:cNvSpPr txBox="1"/>
          <p:nvPr/>
        </p:nvSpPr>
        <p:spPr>
          <a:xfrm>
            <a:off x="3945852" y="2664954"/>
            <a:ext cx="5532755" cy="46038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pc="200" dirty="0">
                <a:solidFill>
                  <a:srgbClr val="002B40"/>
                </a:solidFill>
                <a:sym typeface="+mn-ea"/>
              </a:rPr>
              <a:t>检查督导表格记录是否完整。</a:t>
            </a:r>
            <a:endParaRPr lang="zh-CN" altLang="en-US" spc="200" dirty="0">
              <a:solidFill>
                <a:srgbClr val="002B40"/>
              </a:solidFill>
              <a:sym typeface="+mn-ea"/>
            </a:endParaRPr>
          </a:p>
        </p:txBody>
      </p:sp>
      <p:sp>
        <p:nvSpPr>
          <p:cNvPr id="33" name="文本框 11"/>
          <p:cNvSpPr txBox="1"/>
          <p:nvPr/>
        </p:nvSpPr>
        <p:spPr>
          <a:xfrm>
            <a:off x="3945852" y="3516154"/>
            <a:ext cx="7825105" cy="87588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pc="200" dirty="0">
                <a:solidFill>
                  <a:srgbClr val="002B40"/>
                </a:solidFill>
                <a:sym typeface="+mn-ea"/>
              </a:rPr>
              <a:t>检查记录分类设施存在的</a:t>
            </a:r>
            <a:r>
              <a:rPr lang="zh-CN" altLang="en-US" spc="200" dirty="0" smtClean="0">
                <a:solidFill>
                  <a:srgbClr val="002B40"/>
                </a:solidFill>
                <a:sym typeface="+mn-ea"/>
              </a:rPr>
              <a:t>问题</a:t>
            </a:r>
            <a:endParaRPr lang="en-US" altLang="zh-CN" spc="200" dirty="0" smtClean="0">
              <a:solidFill>
                <a:srgbClr val="002B40"/>
              </a:solidFill>
              <a:sym typeface="+mn-ea"/>
            </a:endParaRPr>
          </a:p>
          <a:p>
            <a:pPr marL="285750" indent="-285750">
              <a:lnSpc>
                <a:spcPct val="150000"/>
              </a:lnSpc>
              <a:buFont typeface="Arial" panose="020B0604020202020204" pitchFamily="34" charset="0"/>
              <a:buChar char="•"/>
            </a:pPr>
            <a:r>
              <a:rPr lang="zh-CN" altLang="en-US" spc="200" dirty="0" smtClean="0">
                <a:solidFill>
                  <a:srgbClr val="002B40"/>
                </a:solidFill>
                <a:sym typeface="+mn-ea"/>
              </a:rPr>
              <a:t>督促</a:t>
            </a:r>
            <a:r>
              <a:rPr lang="zh-CN" altLang="en-US" spc="200" dirty="0">
                <a:solidFill>
                  <a:srgbClr val="002B40"/>
                </a:solidFill>
                <a:sym typeface="+mn-ea"/>
              </a:rPr>
              <a:t>物业人员将厨余垃圾桶撤离到小区厨余垃圾集中暂存</a:t>
            </a:r>
            <a:r>
              <a:rPr lang="zh-CN" altLang="en-US" spc="200" dirty="0" smtClean="0">
                <a:solidFill>
                  <a:srgbClr val="002B40"/>
                </a:solidFill>
                <a:sym typeface="+mn-ea"/>
              </a:rPr>
              <a:t>点</a:t>
            </a:r>
            <a:endParaRPr lang="zh-CN" altLang="en-US" spc="200" dirty="0">
              <a:solidFill>
                <a:srgbClr val="002B40"/>
              </a:solidFill>
              <a:sym typeface="+mn-ea"/>
            </a:endParaRPr>
          </a:p>
        </p:txBody>
      </p:sp>
      <p:sp>
        <p:nvSpPr>
          <p:cNvPr id="34" name="文本框 12"/>
          <p:cNvSpPr txBox="1"/>
          <p:nvPr/>
        </p:nvSpPr>
        <p:spPr>
          <a:xfrm>
            <a:off x="3945852" y="4867138"/>
            <a:ext cx="5532755" cy="507831"/>
          </a:xfrm>
          <a:prstGeom prst="rect">
            <a:avLst/>
          </a:prstGeom>
          <a:noFill/>
        </p:spPr>
        <p:txBody>
          <a:bodyPr wrap="square" rtlCol="0">
            <a:spAutoFit/>
          </a:bodyPr>
          <a:lstStyle/>
          <a:p>
            <a:pPr marL="285750" lvl="0" indent="-285750">
              <a:lnSpc>
                <a:spcPct val="150000"/>
              </a:lnSpc>
              <a:buClrTx/>
              <a:buSzTx/>
              <a:buFont typeface="Arial" panose="020B0604020202020204" pitchFamily="34" charset="0"/>
              <a:buChar char="•"/>
            </a:pPr>
            <a:r>
              <a:rPr lang="zh-CN" altLang="en-US" spc="200" dirty="0" smtClean="0">
                <a:solidFill>
                  <a:srgbClr val="002B40"/>
                </a:solidFill>
                <a:sym typeface="+mn-ea"/>
              </a:rPr>
              <a:t>记录本</a:t>
            </a:r>
            <a:r>
              <a:rPr lang="zh-CN" altLang="en-US" spc="200" dirty="0">
                <a:solidFill>
                  <a:srgbClr val="002B40"/>
                </a:solidFill>
                <a:sym typeface="+mn-ea"/>
              </a:rPr>
              <a:t>交回给组织方，并反馈有关</a:t>
            </a:r>
            <a:r>
              <a:rPr lang="zh-CN" altLang="en-US" spc="200" dirty="0" smtClean="0">
                <a:solidFill>
                  <a:srgbClr val="002B40"/>
                </a:solidFill>
                <a:sym typeface="+mn-ea"/>
              </a:rPr>
              <a:t>问题</a:t>
            </a:r>
            <a:endParaRPr lang="zh-CN" altLang="en-US" spc="200" dirty="0">
              <a:solidFill>
                <a:srgbClr val="002B40"/>
              </a:solidFill>
              <a:sym typeface="+mn-ea"/>
            </a:endParaRPr>
          </a:p>
        </p:txBody>
      </p:sp>
    </p:spTree>
  </p:cSld>
  <p:clrMapOvr>
    <a:masterClrMapping/>
  </p:clrMapOvr>
  <p:transition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fltVal val="0"/>
                                          </p:val>
                                        </p:tav>
                                        <p:tav tm="100000">
                                          <p:val>
                                            <p:strVal val="#ppt_w"/>
                                          </p:val>
                                        </p:tav>
                                      </p:tavLst>
                                    </p:anim>
                                    <p:anim calcmode="lin" valueType="num">
                                      <p:cBhvr>
                                        <p:cTn id="8" dur="500" fill="hold"/>
                                        <p:tgtEl>
                                          <p:spTgt spid="100"/>
                                        </p:tgtEl>
                                        <p:attrNameLst>
                                          <p:attrName>ppt_h</p:attrName>
                                        </p:attrNameLst>
                                      </p:cBhvr>
                                      <p:tavLst>
                                        <p:tav tm="0">
                                          <p:val>
                                            <p:fltVal val="0"/>
                                          </p:val>
                                        </p:tav>
                                        <p:tav tm="100000">
                                          <p:val>
                                            <p:strVal val="#ppt_h"/>
                                          </p:val>
                                        </p:tav>
                                      </p:tavLst>
                                    </p:anim>
                                    <p:animEffect transition="in" filter="fade">
                                      <p:cBhvr>
                                        <p:cTn id="9" dur="500"/>
                                        <p:tgtEl>
                                          <p:spTgt spid="10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8"/>
          <p:cNvSpPr txBox="1"/>
          <p:nvPr/>
        </p:nvSpPr>
        <p:spPr>
          <a:xfrm>
            <a:off x="4627880" y="3256280"/>
            <a:ext cx="5812155" cy="648970"/>
          </a:xfrm>
          <a:prstGeom prst="rect">
            <a:avLst/>
          </a:prstGeom>
          <a:noFill/>
        </p:spPr>
        <p:txBody>
          <a:bodyPr wrap="square" lIns="96422" tIns="48209" rIns="96422" bIns="48209" rtlCol="0">
            <a:spAutoFit/>
          </a:bodyPr>
          <a:lstStyle/>
          <a:p>
            <a:pPr lvl="0" algn="l">
              <a:buClrTx/>
              <a:buSzTx/>
              <a:buFontTx/>
            </a:pPr>
            <a:r>
              <a:rPr lang="zh-CN" altLang="en-US" sz="3600" b="1" dirty="0" smtClean="0">
                <a:solidFill>
                  <a:srgbClr val="002B40"/>
                </a:solidFill>
                <a:latin typeface="微软雅黑" panose="020B0503020204020204" pitchFamily="34" charset="-122"/>
                <a:ea typeface="微软雅黑" panose="020B0503020204020204" pitchFamily="34" charset="-122"/>
                <a:sym typeface="+mn-ea"/>
              </a:rPr>
              <a:t>我们要知道什么</a:t>
            </a:r>
            <a:endParaRPr lang="zh-CN" altLang="en-US" sz="3600" b="1" dirty="0">
              <a:solidFill>
                <a:srgbClr val="002B40"/>
              </a:solidFill>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2899410" y="3291840"/>
            <a:ext cx="1728470" cy="648970"/>
          </a:xfrm>
          <a:prstGeom prst="rect">
            <a:avLst/>
          </a:prstGeom>
          <a:noFill/>
        </p:spPr>
        <p:txBody>
          <a:bodyPr wrap="square" lIns="96422" tIns="48209" rIns="96422" bIns="48209" rtlCol="0">
            <a:spAutoFit/>
          </a:bodyPr>
          <a:lstStyle/>
          <a:p>
            <a:pPr lvl="0" algn="l">
              <a:buClrTx/>
              <a:buSzTx/>
              <a:buFontTx/>
            </a:pPr>
            <a:r>
              <a:rPr lang="en-US" altLang="zh-CN" sz="3600" b="1" dirty="0">
                <a:solidFill>
                  <a:srgbClr val="019FE8"/>
                </a:solidFill>
                <a:latin typeface="微软雅黑" panose="020B0503020204020204" pitchFamily="34" charset="-122"/>
                <a:ea typeface="微软雅黑" panose="020B0503020204020204" pitchFamily="34" charset="-122"/>
                <a:sym typeface="+mn-ea"/>
              </a:rPr>
              <a:t>Part 3</a:t>
            </a:r>
            <a:endParaRPr lang="zh-CN" altLang="en-US" sz="3600" b="1" dirty="0">
              <a:solidFill>
                <a:srgbClr val="019FE8"/>
              </a:solidFill>
              <a:latin typeface="微软雅黑" panose="020B0503020204020204" pitchFamily="34" charset="-122"/>
              <a:ea typeface="微软雅黑" panose="020B0503020204020204" pitchFamily="34" charset="-122"/>
              <a:sym typeface="+mn-ea"/>
            </a:endParaRPr>
          </a:p>
        </p:txBody>
      </p:sp>
      <p:sp>
        <p:nvSpPr>
          <p:cNvPr id="10" name="矩形 9"/>
          <p:cNvSpPr/>
          <p:nvPr/>
        </p:nvSpPr>
        <p:spPr>
          <a:xfrm>
            <a:off x="2467610" y="3075940"/>
            <a:ext cx="215900" cy="1080135"/>
          </a:xfrm>
          <a:prstGeom prst="rect">
            <a:avLst/>
          </a:prstGeom>
          <a:solidFill>
            <a:srgbClr val="019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rot="10800000">
            <a:off x="10026650" y="3112770"/>
            <a:ext cx="863600" cy="432435"/>
          </a:xfrm>
          <a:prstGeom prst="rtTriangle">
            <a:avLst/>
          </a:prstGeom>
          <a:solidFill>
            <a:srgbClr val="29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nvSpPr>
        <p:spPr>
          <a:xfrm>
            <a:off x="3868834" y="671665"/>
            <a:ext cx="5976663" cy="614775"/>
          </a:xfrm>
          <a:prstGeom prst="rect">
            <a:avLst/>
          </a:prstGeom>
        </p:spPr>
        <p:txBody>
          <a:bodyPr vert="horz" lIns="96435" tIns="48217" rIns="96435" bIns="48217"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r>
              <a:rPr lang="zh-CN" altLang="en-US" sz="3375" spc="200" dirty="0" smtClean="0">
                <a:solidFill>
                  <a:srgbClr val="002B40"/>
                </a:solidFill>
              </a:rPr>
              <a:t>生活垃圾四分类常识</a:t>
            </a:r>
            <a:endParaRPr lang="zh-CN" altLang="en-US" sz="3375" spc="200" dirty="0" smtClean="0">
              <a:solidFill>
                <a:srgbClr val="002B40"/>
              </a:solidFill>
            </a:endParaRPr>
          </a:p>
        </p:txBody>
      </p:sp>
      <p:pic>
        <p:nvPicPr>
          <p:cNvPr id="3" name="图片 2" descr="垃圾桶"/>
          <p:cNvPicPr>
            <a:picLocks noChangeAspect="1"/>
          </p:cNvPicPr>
          <p:nvPr>
            <p:custDataLst>
              <p:tags r:id="rId1"/>
            </p:custDataLst>
          </p:nvPr>
        </p:nvPicPr>
        <p:blipFill>
          <a:blip r:embed="rId2" cstate="print">
            <a:clrChange>
              <a:clrFrom>
                <a:srgbClr val="FFFFFF">
                  <a:alpha val="100000"/>
                </a:srgbClr>
              </a:clrFrom>
              <a:clrTo>
                <a:srgbClr val="FFFFFF">
                  <a:alpha val="100000"/>
                  <a:alpha val="0"/>
                </a:srgbClr>
              </a:clrTo>
            </a:clrChange>
          </a:blip>
          <a:stretch>
            <a:fillRect/>
          </a:stretch>
        </p:blipFill>
        <p:spPr>
          <a:xfrm>
            <a:off x="308695" y="2244676"/>
            <a:ext cx="5688574" cy="2668116"/>
          </a:xfrm>
          <a:prstGeom prst="rect">
            <a:avLst/>
          </a:prstGeom>
        </p:spPr>
      </p:pic>
      <p:sp>
        <p:nvSpPr>
          <p:cNvPr id="4" name="文本框 3"/>
          <p:cNvSpPr txBox="1"/>
          <p:nvPr/>
        </p:nvSpPr>
        <p:spPr>
          <a:xfrm>
            <a:off x="7005439" y="2479423"/>
            <a:ext cx="1896745" cy="337185"/>
          </a:xfrm>
          <a:prstGeom prst="rect">
            <a:avLst/>
          </a:prstGeom>
          <a:noFill/>
        </p:spPr>
        <p:txBody>
          <a:bodyPr wrap="square" rtlCol="0">
            <a:spAutoFit/>
          </a:bodyPr>
          <a:lstStyle/>
          <a:p>
            <a:pPr lvl="0" algn="l">
              <a:buClrTx/>
              <a:buSzTx/>
              <a:buFontTx/>
            </a:pPr>
            <a:r>
              <a:rPr lang="zh-CN" altLang="en-US" sz="1600" spc="200" dirty="0">
                <a:solidFill>
                  <a:schemeClr val="tx1">
                    <a:lumMod val="65000"/>
                    <a:lumOff val="35000"/>
                  </a:schemeClr>
                </a:solidFill>
                <a:uFillTx/>
                <a:latin typeface="微软雅黑" panose="020B0503020204020204" pitchFamily="34" charset="-122"/>
                <a:ea typeface="微软雅黑" panose="020B0503020204020204" pitchFamily="34" charset="-122"/>
                <a:sym typeface="+mn-ea"/>
              </a:rPr>
              <a:t>资源化再利用</a:t>
            </a:r>
            <a:endParaRPr lang="zh-CN" altLang="en-US" sz="1600" spc="200" dirty="0">
              <a:solidFill>
                <a:schemeClr val="tx1">
                  <a:lumMod val="65000"/>
                  <a:lumOff val="35000"/>
                </a:schemeClr>
              </a:solidFill>
              <a:uFillTx/>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7005439" y="3284603"/>
            <a:ext cx="1762760" cy="337185"/>
          </a:xfrm>
          <a:prstGeom prst="rect">
            <a:avLst/>
          </a:prstGeom>
          <a:noFill/>
        </p:spPr>
        <p:txBody>
          <a:bodyPr wrap="square" rtlCol="0">
            <a:spAutoFit/>
          </a:bodyPr>
          <a:lstStyle/>
          <a:p>
            <a:pPr lvl="0" algn="l">
              <a:buClrTx/>
              <a:buSzTx/>
              <a:buFontTx/>
            </a:pPr>
            <a:r>
              <a:rPr lang="zh-CN" altLang="en-US" sz="1600" spc="200">
                <a:solidFill>
                  <a:schemeClr val="tx1">
                    <a:lumMod val="65000"/>
                    <a:lumOff val="35000"/>
                  </a:schemeClr>
                </a:solidFill>
                <a:uFillTx/>
                <a:latin typeface="微软雅黑" panose="020B0503020204020204" pitchFamily="34" charset="-122"/>
                <a:ea typeface="微软雅黑" panose="020B0503020204020204" pitchFamily="34" charset="-122"/>
                <a:sym typeface="+mn-ea"/>
              </a:rPr>
              <a:t>无害化处置</a:t>
            </a:r>
            <a:endParaRPr lang="zh-CN" altLang="en-US" sz="1600" spc="200">
              <a:solidFill>
                <a:schemeClr val="tx1">
                  <a:lumMod val="65000"/>
                  <a:lumOff val="35000"/>
                </a:schemeClr>
              </a:solidFill>
              <a:uFillTx/>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7005439" y="2882013"/>
            <a:ext cx="3944620" cy="337185"/>
          </a:xfrm>
          <a:prstGeom prst="rect">
            <a:avLst/>
          </a:prstGeom>
          <a:noFill/>
        </p:spPr>
        <p:txBody>
          <a:bodyPr wrap="square" rtlCol="0">
            <a:spAutoFit/>
          </a:bodyPr>
          <a:lstStyle/>
          <a:p>
            <a:pPr lvl="0" algn="l">
              <a:buClrTx/>
              <a:buSzTx/>
              <a:buFontTx/>
            </a:pPr>
            <a:r>
              <a:rPr lang="zh-CN" altLang="en-US" sz="1600" spc="200">
                <a:solidFill>
                  <a:schemeClr val="tx1">
                    <a:lumMod val="65000"/>
                    <a:lumOff val="35000"/>
                  </a:schemeClr>
                </a:solidFill>
                <a:uFillTx/>
                <a:latin typeface="微软雅黑" panose="020B0503020204020204" pitchFamily="34" charset="-122"/>
                <a:ea typeface="微软雅黑" panose="020B0503020204020204" pitchFamily="34" charset="-122"/>
                <a:sym typeface="+mn-ea"/>
              </a:rPr>
              <a:t>用于堆肥、制造沼气用于发电</a:t>
            </a:r>
            <a:endParaRPr lang="zh-CN" altLang="en-US" sz="1600" spc="200">
              <a:solidFill>
                <a:schemeClr val="tx1">
                  <a:lumMod val="65000"/>
                  <a:lumOff val="35000"/>
                </a:schemeClr>
              </a:solidFill>
              <a:uFillTx/>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7005439" y="3687193"/>
            <a:ext cx="1345565" cy="337185"/>
          </a:xfrm>
          <a:prstGeom prst="rect">
            <a:avLst/>
          </a:prstGeom>
          <a:noFill/>
        </p:spPr>
        <p:txBody>
          <a:bodyPr wrap="square" rtlCol="0">
            <a:spAutoFit/>
          </a:bodyPr>
          <a:lstStyle/>
          <a:p>
            <a:pPr lvl="0" algn="l">
              <a:buClrTx/>
              <a:buSzTx/>
              <a:buFontTx/>
            </a:pPr>
            <a:r>
              <a:rPr lang="zh-CN" altLang="en-US" sz="1600" spc="200" dirty="0">
                <a:solidFill>
                  <a:schemeClr val="tx1">
                    <a:lumMod val="65000"/>
                    <a:lumOff val="35000"/>
                  </a:schemeClr>
                </a:solidFill>
                <a:uFillTx/>
                <a:latin typeface="微软雅黑" panose="020B0503020204020204" pitchFamily="34" charset="-122"/>
                <a:ea typeface="微软雅黑" panose="020B0503020204020204" pitchFamily="34" charset="-122"/>
                <a:sym typeface="+mn-ea"/>
              </a:rPr>
              <a:t>焚烧发电</a:t>
            </a:r>
            <a:endParaRPr lang="zh-CN" altLang="en-US" sz="1600" spc="200" dirty="0">
              <a:solidFill>
                <a:schemeClr val="tx1">
                  <a:lumMod val="65000"/>
                  <a:lumOff val="35000"/>
                </a:schemeClr>
              </a:solidFill>
              <a:uFillTx/>
              <a:latin typeface="微软雅黑" panose="020B0503020204020204" pitchFamily="34" charset="-122"/>
              <a:ea typeface="微软雅黑" panose="020B0503020204020204" pitchFamily="34" charset="-122"/>
              <a:sym typeface="+mn-ea"/>
            </a:endParaRPr>
          </a:p>
        </p:txBody>
      </p:sp>
      <p:sp>
        <p:nvSpPr>
          <p:cNvPr id="8" name="同心圆 7"/>
          <p:cNvSpPr/>
          <p:nvPr/>
        </p:nvSpPr>
        <p:spPr>
          <a:xfrm>
            <a:off x="6749534" y="2534668"/>
            <a:ext cx="215265" cy="215265"/>
          </a:xfrm>
          <a:prstGeom prst="donut">
            <a:avLst/>
          </a:prstGeom>
          <a:solidFill>
            <a:srgbClr val="004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同心圆 8"/>
          <p:cNvSpPr/>
          <p:nvPr/>
        </p:nvSpPr>
        <p:spPr>
          <a:xfrm>
            <a:off x="6749534" y="2913128"/>
            <a:ext cx="215265" cy="215265"/>
          </a:xfrm>
          <a:prstGeom prst="donut">
            <a:avLst/>
          </a:prstGeom>
          <a:solidFill>
            <a:srgbClr val="007C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同心圆 9"/>
          <p:cNvSpPr/>
          <p:nvPr/>
        </p:nvSpPr>
        <p:spPr>
          <a:xfrm>
            <a:off x="6749534" y="3291588"/>
            <a:ext cx="215265" cy="215265"/>
          </a:xfrm>
          <a:prstGeom prst="donut">
            <a:avLst/>
          </a:prstGeom>
          <a:solidFill>
            <a:srgbClr val="E5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同心圆 10"/>
          <p:cNvSpPr/>
          <p:nvPr/>
        </p:nvSpPr>
        <p:spPr>
          <a:xfrm>
            <a:off x="6749534" y="3670048"/>
            <a:ext cx="220980" cy="220980"/>
          </a:xfrm>
          <a:prstGeom prst="donut">
            <a:avLst/>
          </a:prstGeom>
          <a:solidFill>
            <a:srgbClr val="565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2" name="组合 11"/>
          <p:cNvGrpSpPr/>
          <p:nvPr/>
        </p:nvGrpSpPr>
        <p:grpSpPr>
          <a:xfrm>
            <a:off x="6239488" y="4219403"/>
            <a:ext cx="5476729" cy="694690"/>
            <a:chOff x="3287" y="8642"/>
            <a:chExt cx="11197" cy="1222"/>
          </a:xfrm>
        </p:grpSpPr>
        <p:sp>
          <p:nvSpPr>
            <p:cNvPr id="13" name="ïṡḻíḍê"/>
            <p:cNvSpPr txBox="1"/>
            <p:nvPr/>
          </p:nvSpPr>
          <p:spPr bwMode="auto">
            <a:xfrm>
              <a:off x="3287" y="8642"/>
              <a:ext cx="11197" cy="1222"/>
            </a:xfrm>
            <a:prstGeom prst="rect">
              <a:avLst/>
            </a:prstGeom>
            <a:noFill/>
            <a:ln w="98425">
              <a:noFill/>
            </a:ln>
            <a:effectLst>
              <a:outerShdw blurRad="190500" dist="38100" dir="1260000" sx="102000" sy="102000" algn="tr" rotWithShape="0">
                <a:prstClr val="black">
                  <a:alpha val="53000"/>
                </a:prstClr>
              </a:outerShdw>
            </a:effectLst>
          </p:spPr>
          <p:txBody>
            <a:bodyPr wrap="square" lIns="269875" tIns="252095" rIns="269875" bIns="252095" anchor="ctr" anchorCtr="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defTabSz="914400">
                <a:spcBef>
                  <a:spcPct val="0"/>
                </a:spcBef>
                <a:defRPr/>
              </a:pPr>
              <a:r>
                <a:rPr lang="zh-CN" altLang="en-US" sz="1600" spc="200" dirty="0" smtClean="0">
                  <a:solidFill>
                    <a:srgbClr val="002B40"/>
                  </a:solidFill>
                  <a:uFillTx/>
                  <a:latin typeface="微软雅黑" panose="020B0503020204020204" pitchFamily="34" charset="-122"/>
                  <a:ea typeface="微软雅黑" panose="020B0503020204020204" pitchFamily="34" charset="-122"/>
                  <a:cs typeface="微软雅黑" panose="020B0503020204020204" pitchFamily="34" charset="-122"/>
                </a:rPr>
                <a:t>分类投放</a:t>
              </a:r>
              <a:r>
                <a:rPr lang="zh-CN" altLang="en-US" sz="2000" spc="200" dirty="0" smtClean="0">
                  <a:solidFill>
                    <a:srgbClr val="002B40"/>
                  </a:solidFill>
                  <a:uFillTx/>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spc="200" dirty="0" smtClean="0">
                  <a:solidFill>
                    <a:srgbClr val="002B40"/>
                  </a:solidFill>
                  <a:uFillTx/>
                  <a:latin typeface="微软雅黑" panose="020B0503020204020204" pitchFamily="34" charset="-122"/>
                  <a:ea typeface="微软雅黑" panose="020B0503020204020204" pitchFamily="34" charset="-122"/>
                  <a:cs typeface="微软雅黑" panose="020B0503020204020204" pitchFamily="34" charset="-122"/>
                </a:rPr>
                <a:t>分类运输         分类回收利用</a:t>
              </a:r>
              <a:endParaRPr lang="zh-CN" altLang="en-US" sz="1400" spc="200" dirty="0" smtClean="0">
                <a:solidFill>
                  <a:srgbClr val="002B40"/>
                </a:solidFill>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下箭头 13"/>
            <p:cNvSpPr/>
            <p:nvPr/>
          </p:nvSpPr>
          <p:spPr>
            <a:xfrm rot="16200000">
              <a:off x="6803" y="9043"/>
              <a:ext cx="588" cy="615"/>
            </a:xfrm>
            <a:prstGeom prst="downArrow">
              <a:avLst/>
            </a:prstGeom>
            <a:solidFill>
              <a:srgbClr val="565858"/>
            </a:solidFill>
            <a:ln>
              <a:noFill/>
            </a:ln>
          </p:spPr>
          <p:style>
            <a:lnRef idx="2">
              <a:schemeClr val="accent1">
                <a:shade val="50000"/>
              </a:schemeClr>
            </a:lnRef>
            <a:fillRef idx="1">
              <a:schemeClr val="accent1"/>
            </a:fillRef>
            <a:effectRef idx="0">
              <a:schemeClr val="accent1"/>
            </a:effectRef>
            <a:fontRef idx="minor">
              <a:schemeClr val="lt1"/>
            </a:fontRef>
          </p:style>
          <p:txBody>
            <a:bodyPr lIns="269875" tIns="179705" rIns="269875" bIns="71755" rtlCol="0" anchor="ctr"/>
            <a:lstStyle/>
            <a:p>
              <a:pPr algn="ctr"/>
              <a:endParaRPr lang="zh-CN" altLang="en-US"/>
            </a:p>
          </p:txBody>
        </p:sp>
        <p:sp>
          <p:nvSpPr>
            <p:cNvPr id="15" name="下箭头 14"/>
            <p:cNvSpPr/>
            <p:nvPr/>
          </p:nvSpPr>
          <p:spPr>
            <a:xfrm rot="16200000">
              <a:off x="9725" y="8945"/>
              <a:ext cx="588" cy="615"/>
            </a:xfrm>
            <a:prstGeom prst="downArrow">
              <a:avLst/>
            </a:prstGeom>
            <a:solidFill>
              <a:srgbClr val="565858"/>
            </a:solidFill>
            <a:ln>
              <a:noFill/>
            </a:ln>
          </p:spPr>
          <p:style>
            <a:lnRef idx="2">
              <a:schemeClr val="accent1">
                <a:shade val="50000"/>
              </a:schemeClr>
            </a:lnRef>
            <a:fillRef idx="1">
              <a:schemeClr val="accent1"/>
            </a:fillRef>
            <a:effectRef idx="0">
              <a:schemeClr val="accent1"/>
            </a:effectRef>
            <a:fontRef idx="minor">
              <a:schemeClr val="lt1"/>
            </a:fontRef>
          </p:style>
          <p:txBody>
            <a:bodyPr lIns="269875" tIns="179705" rIns="269875" bIns="71755" rtlCol="0" anchor="ctr"/>
            <a:lstStyle/>
            <a:p>
              <a:pPr algn="ctr"/>
              <a:endParaRPr lang="zh-CN" altLang="en-US"/>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a:xfrm>
            <a:off x="845501" y="2138320"/>
            <a:ext cx="3199778" cy="3201117"/>
          </a:xfrm>
          <a:prstGeom prst="ellipse">
            <a:avLst/>
          </a:prstGeom>
          <a:solidFill>
            <a:schemeClr val="bg1"/>
          </a:solidFill>
          <a:ln>
            <a:solidFill>
              <a:srgbClr val="E4EB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451571" y="2138320"/>
            <a:ext cx="3113388" cy="3113388"/>
          </a:xfrm>
          <a:prstGeom prst="ellipse">
            <a:avLst/>
          </a:prstGeom>
          <a:solidFill>
            <a:srgbClr val="19A8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p:cNvSpPr>
            <a:spLocks noGrp="1"/>
          </p:cNvSpPr>
          <p:nvPr>
            <p:ph type="sldNum" sz="quarter" idx="12"/>
          </p:nvPr>
        </p:nvSpPr>
        <p:spPr/>
        <p:txBody>
          <a:bodyPr/>
          <a:lstStyle/>
          <a:p>
            <a:r>
              <a:rPr lang="en-US" altLang="zh-CN" smtClean="0"/>
              <a:t>P</a:t>
            </a:r>
            <a:fld id="{9F2E172E-9EA4-4DC4-9948-45420554EA41}" type="slidenum">
              <a:rPr lang="zh-CN" altLang="en-US" smtClean="0"/>
            </a:fld>
            <a:endParaRPr lang="zh-CN" altLang="en-US" dirty="0"/>
          </a:p>
        </p:txBody>
      </p:sp>
      <p:sp>
        <p:nvSpPr>
          <p:cNvPr id="16" name="矩形 15"/>
          <p:cNvSpPr/>
          <p:nvPr/>
        </p:nvSpPr>
        <p:spPr>
          <a:xfrm>
            <a:off x="5211879" y="2886364"/>
            <a:ext cx="6199988" cy="1455591"/>
          </a:xfrm>
          <a:prstGeom prst="rect">
            <a:avLst/>
          </a:prstGeom>
          <a:noFill/>
        </p:spPr>
        <p:txBody>
          <a:bodyPr wrap="square">
            <a:spAutoFit/>
          </a:bodyPr>
          <a:lstStyle/>
          <a:p>
            <a:pPr>
              <a:lnSpc>
                <a:spcPct val="140000"/>
              </a:lnSpc>
            </a:pPr>
            <a:r>
              <a:rPr lang="zh-CN" altLang="zh-CN" sz="2110" spc="21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适宜回收和资源化利用的垃圾，包括废弃的玻璃、金属、塑料、纸类、织物、家具、电器电子产品等</a:t>
            </a:r>
            <a:r>
              <a:rPr lang="zh-CN" altLang="en-US" sz="2110" spc="21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110" spc="21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9" name="标题 1"/>
          <p:cNvSpPr>
            <a:spLocks noGrp="1"/>
          </p:cNvSpPr>
          <p:nvPr/>
        </p:nvSpPr>
        <p:spPr>
          <a:xfrm>
            <a:off x="1451571" y="581961"/>
            <a:ext cx="3891568" cy="614775"/>
          </a:xfrm>
          <a:prstGeom prst="rect">
            <a:avLst/>
          </a:prstGeom>
        </p:spPr>
        <p:txBody>
          <a:bodyPr vert="horz" lIns="96435" tIns="48218" rIns="96435" bIns="48218"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r>
              <a:rPr lang="zh-CN" altLang="en-US" sz="3375" spc="211" dirty="0">
                <a:solidFill>
                  <a:srgbClr val="002B40"/>
                </a:solidFill>
              </a:rPr>
              <a:t>可回收物</a:t>
            </a:r>
            <a:endParaRPr lang="zh-CN" altLang="en-US" sz="3375" spc="211" dirty="0">
              <a:solidFill>
                <a:srgbClr val="002B40"/>
              </a:solidFill>
            </a:endParaRPr>
          </a:p>
        </p:txBody>
      </p:sp>
      <p:pic>
        <p:nvPicPr>
          <p:cNvPr id="12" name="图片 11" descr="可回收物"/>
          <p:cNvPicPr>
            <a:picLocks noChangeAspect="1"/>
          </p:cNvPicPr>
          <p:nvPr/>
        </p:nvPicPr>
        <p:blipFill>
          <a:blip r:embed="rId1"/>
          <a:stretch>
            <a:fillRect/>
          </a:stretch>
        </p:blipFill>
        <p:spPr>
          <a:xfrm>
            <a:off x="2245153" y="2714253"/>
            <a:ext cx="1525553" cy="1960852"/>
          </a:xfrm>
          <a:prstGeom prst="rect">
            <a:avLst/>
          </a:prstGeom>
        </p:spPr>
      </p:pic>
      <p:pic>
        <p:nvPicPr>
          <p:cNvPr id="3" name="图片 2" descr="可回收桶"/>
          <p:cNvPicPr>
            <a:picLocks noChangeAspect="1"/>
          </p:cNvPicPr>
          <p:nvPr/>
        </p:nvPicPr>
        <p:blipFill>
          <a:blip r:embed="rId2" cstate="print"/>
          <a:stretch>
            <a:fillRect/>
          </a:stretch>
        </p:blipFill>
        <p:spPr>
          <a:xfrm>
            <a:off x="8099581" y="6063372"/>
            <a:ext cx="566558" cy="1009223"/>
          </a:xfrm>
          <a:prstGeom prst="rect">
            <a:avLst/>
          </a:prstGeom>
        </p:spPr>
      </p:pic>
      <p:pic>
        <p:nvPicPr>
          <p:cNvPr id="8" name="图片 7" descr="织物箱"/>
          <p:cNvPicPr>
            <a:picLocks noChangeAspect="1"/>
          </p:cNvPicPr>
          <p:nvPr/>
        </p:nvPicPr>
        <p:blipFill>
          <a:blip r:embed="rId3" cstate="print"/>
          <a:stretch>
            <a:fillRect/>
          </a:stretch>
        </p:blipFill>
        <p:spPr>
          <a:xfrm>
            <a:off x="8820168" y="5936800"/>
            <a:ext cx="787555" cy="1135794"/>
          </a:xfrm>
          <a:prstGeom prst="rect">
            <a:avLst/>
          </a:prstGeom>
        </p:spPr>
      </p:pic>
      <p:pic>
        <p:nvPicPr>
          <p:cNvPr id="10" name="图片 9" descr="专项垃圾暂存点"/>
          <p:cNvPicPr>
            <a:picLocks noChangeAspect="1"/>
          </p:cNvPicPr>
          <p:nvPr/>
        </p:nvPicPr>
        <p:blipFill>
          <a:blip r:embed="rId4" cstate="print"/>
          <a:stretch>
            <a:fillRect/>
          </a:stretch>
        </p:blipFill>
        <p:spPr>
          <a:xfrm>
            <a:off x="9761751" y="6062702"/>
            <a:ext cx="1650116" cy="100989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r>
              <a:rPr lang="en-US" altLang="zh-CN" smtClean="0"/>
              <a:t>P</a:t>
            </a:r>
            <a:fld id="{9F2E172E-9EA4-4DC4-9948-45420554EA41}" type="slidenum">
              <a:rPr lang="zh-CN" altLang="en-US" smtClean="0"/>
            </a:fld>
            <a:endParaRPr lang="zh-CN" altLang="en-US" dirty="0"/>
          </a:p>
        </p:txBody>
      </p:sp>
      <p:sp>
        <p:nvSpPr>
          <p:cNvPr id="5" name="标题 1"/>
          <p:cNvSpPr>
            <a:spLocks noGrp="1"/>
          </p:cNvSpPr>
          <p:nvPr/>
        </p:nvSpPr>
        <p:spPr>
          <a:xfrm>
            <a:off x="1451571" y="581961"/>
            <a:ext cx="3891568" cy="614775"/>
          </a:xfrm>
          <a:prstGeom prst="rect">
            <a:avLst/>
          </a:prstGeom>
        </p:spPr>
        <p:txBody>
          <a:bodyPr vert="horz" lIns="96435" tIns="48218" rIns="96435" bIns="48218"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r>
              <a:rPr lang="zh-CN" altLang="en-US" sz="3375" spc="211" dirty="0">
                <a:solidFill>
                  <a:srgbClr val="002B40"/>
                </a:solidFill>
              </a:rPr>
              <a:t>常见可回收物</a:t>
            </a:r>
            <a:endParaRPr lang="zh-CN" altLang="en-US" sz="3375" spc="211" dirty="0">
              <a:solidFill>
                <a:srgbClr val="002B40"/>
              </a:solidFill>
            </a:endParaRPr>
          </a:p>
        </p:txBody>
      </p:sp>
      <p:pic>
        <p:nvPicPr>
          <p:cNvPr id="6" name="图片 5" descr="常见可回收物"/>
          <p:cNvPicPr>
            <a:picLocks noChangeAspect="1"/>
          </p:cNvPicPr>
          <p:nvPr/>
        </p:nvPicPr>
        <p:blipFill>
          <a:blip r:embed="rId1" cstate="print"/>
          <a:stretch>
            <a:fillRect/>
          </a:stretch>
        </p:blipFill>
        <p:spPr>
          <a:xfrm>
            <a:off x="1126102" y="1338040"/>
            <a:ext cx="10607217" cy="5607983"/>
          </a:xfrm>
          <a:prstGeom prst="rect">
            <a:avLst/>
          </a:prstGeom>
        </p:spPr>
      </p:pic>
      <p:grpSp>
        <p:nvGrpSpPr>
          <p:cNvPr id="28" name="组合 27"/>
          <p:cNvGrpSpPr/>
          <p:nvPr/>
        </p:nvGrpSpPr>
        <p:grpSpPr>
          <a:xfrm rot="20940000">
            <a:off x="7348859" y="5057497"/>
            <a:ext cx="4938293" cy="940245"/>
            <a:chOff x="8748" y="2034"/>
            <a:chExt cx="7374" cy="1404"/>
          </a:xfrm>
        </p:grpSpPr>
        <p:grpSp>
          <p:nvGrpSpPr>
            <p:cNvPr id="15" name="组合 14"/>
            <p:cNvGrpSpPr/>
            <p:nvPr/>
          </p:nvGrpSpPr>
          <p:grpSpPr>
            <a:xfrm>
              <a:off x="8748" y="2034"/>
              <a:ext cx="7374" cy="1404"/>
              <a:chOff x="8748" y="2034"/>
              <a:chExt cx="7374" cy="1404"/>
            </a:xfrm>
          </p:grpSpPr>
          <p:sp>
            <p:nvSpPr>
              <p:cNvPr id="8" name="矩形 7"/>
              <p:cNvSpPr/>
              <p:nvPr/>
            </p:nvSpPr>
            <p:spPr>
              <a:xfrm>
                <a:off x="8807" y="2112"/>
                <a:ext cx="7256" cy="1247"/>
              </a:xfrm>
              <a:prstGeom prst="rect">
                <a:avLst/>
              </a:prstGeom>
              <a:solidFill>
                <a:srgbClr val="19A8EA"/>
              </a:solidFill>
              <a:ln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748" y="2034"/>
                <a:ext cx="7374" cy="1404"/>
              </a:xfrm>
              <a:prstGeom prst="rect">
                <a:avLst/>
              </a:prstGeom>
              <a:noFill/>
              <a:ln>
                <a:solidFill>
                  <a:srgbClr val="19A8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22"/>
            <p:cNvSpPr txBox="1"/>
            <p:nvPr/>
          </p:nvSpPr>
          <p:spPr>
            <a:xfrm>
              <a:off x="8835" y="2448"/>
              <a:ext cx="7287" cy="623"/>
            </a:xfrm>
            <a:prstGeom prst="rect">
              <a:avLst/>
            </a:prstGeom>
            <a:noFill/>
          </p:spPr>
          <p:txBody>
            <a:bodyPr wrap="square" rtlCol="0">
              <a:spAutoFit/>
            </a:bodyPr>
            <a:lstStyle/>
            <a:p>
              <a:pPr algn="ctr"/>
              <a:r>
                <a:rPr lang="zh-CN" altLang="en-US" sz="2110" b="1" spc="264">
                  <a:solidFill>
                    <a:schemeClr val="bg1"/>
                  </a:solidFill>
                  <a:latin typeface="黑体" panose="02010609060101010101" charset="-122"/>
                  <a:ea typeface="黑体" panose="02010609060101010101" charset="-122"/>
                  <a:sym typeface="+mn-ea"/>
                </a:rPr>
                <a:t>保持干净平整，避免污染</a:t>
              </a:r>
              <a:endParaRPr lang="zh-CN" altLang="en-US" sz="2110" b="1" spc="264">
                <a:solidFill>
                  <a:schemeClr val="bg1"/>
                </a:solidFill>
                <a:latin typeface="黑体" panose="02010609060101010101" charset="-122"/>
                <a:ea typeface="黑体" panose="02010609060101010101" charset="-122"/>
                <a:sym typeface="+mn-ea"/>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r>
              <a:rPr lang="en-US" altLang="zh-CN" smtClean="0"/>
              <a:t>P</a:t>
            </a:r>
            <a:fld id="{9F2E172E-9EA4-4DC4-9948-45420554EA41}" type="slidenum">
              <a:rPr lang="zh-CN" altLang="en-US" smtClean="0"/>
            </a:fld>
            <a:endParaRPr lang="zh-CN" altLang="en-US" dirty="0"/>
          </a:p>
        </p:txBody>
      </p:sp>
      <p:sp>
        <p:nvSpPr>
          <p:cNvPr id="19" name="标题 1"/>
          <p:cNvSpPr>
            <a:spLocks noGrp="1"/>
          </p:cNvSpPr>
          <p:nvPr/>
        </p:nvSpPr>
        <p:spPr>
          <a:xfrm>
            <a:off x="3488098" y="409181"/>
            <a:ext cx="5881886" cy="614775"/>
          </a:xfrm>
          <a:prstGeom prst="rect">
            <a:avLst/>
          </a:prstGeom>
        </p:spPr>
        <p:txBody>
          <a:bodyPr vert="horz" lIns="96435" tIns="48218" rIns="96435" bIns="48218"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pPr algn="ctr"/>
            <a:r>
              <a:rPr lang="zh-CN" altLang="en-US" sz="3375" spc="211" dirty="0" smtClean="0">
                <a:solidFill>
                  <a:srgbClr val="002B40"/>
                </a:solidFill>
              </a:rPr>
              <a:t>这些不是可</a:t>
            </a:r>
            <a:r>
              <a:rPr lang="zh-CN" altLang="en-US" sz="3375" spc="211" dirty="0">
                <a:solidFill>
                  <a:srgbClr val="002B40"/>
                </a:solidFill>
              </a:rPr>
              <a:t>回收</a:t>
            </a:r>
            <a:r>
              <a:rPr lang="zh-CN" altLang="en-US" sz="3375" spc="211" dirty="0" smtClean="0">
                <a:solidFill>
                  <a:srgbClr val="002B40"/>
                </a:solidFill>
              </a:rPr>
              <a:t>物</a:t>
            </a:r>
            <a:endParaRPr lang="en-US" altLang="zh-CN" sz="3375" spc="211" dirty="0">
              <a:solidFill>
                <a:srgbClr val="002B40"/>
              </a:solidFill>
            </a:endParaRPr>
          </a:p>
        </p:txBody>
      </p:sp>
      <p:sp>
        <p:nvSpPr>
          <p:cNvPr id="80" name="Freeform 27"/>
          <p:cNvSpPr/>
          <p:nvPr>
            <p:custDataLst>
              <p:tags r:id="rId1"/>
            </p:custDataLst>
          </p:nvPr>
        </p:nvSpPr>
        <p:spPr bwMode="auto">
          <a:xfrm>
            <a:off x="7005439" y="2176165"/>
            <a:ext cx="1723687" cy="1719890"/>
          </a:xfrm>
          <a:custGeom>
            <a:avLst/>
            <a:gdLst>
              <a:gd name="T0" fmla="*/ 41 w 16016"/>
              <a:gd name="T1" fmla="*/ 7827 h 17436"/>
              <a:gd name="T2" fmla="*/ 252 w 16016"/>
              <a:gd name="T3" fmla="*/ 6540 h 17436"/>
              <a:gd name="T4" fmla="*/ 630 w 16016"/>
              <a:gd name="T5" fmla="*/ 5325 h 17436"/>
              <a:gd name="T6" fmla="*/ 1159 w 16016"/>
              <a:gd name="T7" fmla="*/ 4198 h 17436"/>
              <a:gd name="T8" fmla="*/ 1829 w 16016"/>
              <a:gd name="T9" fmla="*/ 3172 h 17436"/>
              <a:gd name="T10" fmla="*/ 2624 w 16016"/>
              <a:gd name="T11" fmla="*/ 2265 h 17436"/>
              <a:gd name="T12" fmla="*/ 3531 w 16016"/>
              <a:gd name="T13" fmla="*/ 1489 h 17436"/>
              <a:gd name="T14" fmla="*/ 4537 w 16016"/>
              <a:gd name="T15" fmla="*/ 860 h 17436"/>
              <a:gd name="T16" fmla="*/ 5627 w 16016"/>
              <a:gd name="T17" fmla="*/ 392 h 17436"/>
              <a:gd name="T18" fmla="*/ 6789 w 16016"/>
              <a:gd name="T19" fmla="*/ 100 h 17436"/>
              <a:gd name="T20" fmla="*/ 8008 w 16016"/>
              <a:gd name="T21" fmla="*/ 0 h 17436"/>
              <a:gd name="T22" fmla="*/ 9227 w 16016"/>
              <a:gd name="T23" fmla="*/ 100 h 17436"/>
              <a:gd name="T24" fmla="*/ 10389 w 16016"/>
              <a:gd name="T25" fmla="*/ 392 h 17436"/>
              <a:gd name="T26" fmla="*/ 11479 w 16016"/>
              <a:gd name="T27" fmla="*/ 860 h 17436"/>
              <a:gd name="T28" fmla="*/ 12485 w 16016"/>
              <a:gd name="T29" fmla="*/ 1489 h 17436"/>
              <a:gd name="T30" fmla="*/ 13392 w 16016"/>
              <a:gd name="T31" fmla="*/ 2265 h 17436"/>
              <a:gd name="T32" fmla="*/ 14187 w 16016"/>
              <a:gd name="T33" fmla="*/ 3172 h 17436"/>
              <a:gd name="T34" fmla="*/ 14857 w 16016"/>
              <a:gd name="T35" fmla="*/ 4198 h 17436"/>
              <a:gd name="T36" fmla="*/ 15386 w 16016"/>
              <a:gd name="T37" fmla="*/ 5325 h 17436"/>
              <a:gd name="T38" fmla="*/ 15764 w 16016"/>
              <a:gd name="T39" fmla="*/ 6540 h 17436"/>
              <a:gd name="T40" fmla="*/ 15975 w 16016"/>
              <a:gd name="T41" fmla="*/ 7827 h 17436"/>
              <a:gd name="T42" fmla="*/ 16006 w 16016"/>
              <a:gd name="T43" fmla="*/ 9167 h 17436"/>
              <a:gd name="T44" fmla="*/ 15853 w 16016"/>
              <a:gd name="T45" fmla="*/ 10475 h 17436"/>
              <a:gd name="T46" fmla="*/ 15531 w 16016"/>
              <a:gd name="T47" fmla="*/ 11716 h 17436"/>
              <a:gd name="T48" fmla="*/ 15049 w 16016"/>
              <a:gd name="T49" fmla="*/ 12873 h 17436"/>
              <a:gd name="T50" fmla="*/ 14425 w 16016"/>
              <a:gd name="T51" fmla="*/ 13935 h 17436"/>
              <a:gd name="T52" fmla="*/ 13671 w 16016"/>
              <a:gd name="T53" fmla="*/ 14883 h 17436"/>
              <a:gd name="T54" fmla="*/ 12800 w 16016"/>
              <a:gd name="T55" fmla="*/ 15704 h 17436"/>
              <a:gd name="T56" fmla="*/ 11825 w 16016"/>
              <a:gd name="T57" fmla="*/ 16383 h 17436"/>
              <a:gd name="T58" fmla="*/ 10762 w 16016"/>
              <a:gd name="T59" fmla="*/ 16907 h 17436"/>
              <a:gd name="T60" fmla="*/ 9622 w 16016"/>
              <a:gd name="T61" fmla="*/ 17258 h 17436"/>
              <a:gd name="T62" fmla="*/ 8420 w 16016"/>
              <a:gd name="T63" fmla="*/ 17425 h 17436"/>
              <a:gd name="T64" fmla="*/ 7189 w 16016"/>
              <a:gd name="T65" fmla="*/ 17391 h 17436"/>
              <a:gd name="T66" fmla="*/ 6007 w 16016"/>
              <a:gd name="T67" fmla="*/ 17161 h 17436"/>
              <a:gd name="T68" fmla="*/ 4891 w 16016"/>
              <a:gd name="T69" fmla="*/ 16751 h 17436"/>
              <a:gd name="T70" fmla="*/ 3856 w 16016"/>
              <a:gd name="T71" fmla="*/ 16174 h 17436"/>
              <a:gd name="T72" fmla="*/ 2914 w 16016"/>
              <a:gd name="T73" fmla="*/ 15445 h 17436"/>
              <a:gd name="T74" fmla="*/ 2080 w 16016"/>
              <a:gd name="T75" fmla="*/ 14580 h 17436"/>
              <a:gd name="T76" fmla="*/ 1367 w 16016"/>
              <a:gd name="T77" fmla="*/ 13592 h 17436"/>
              <a:gd name="T78" fmla="*/ 790 w 16016"/>
              <a:gd name="T79" fmla="*/ 12497 h 17436"/>
              <a:gd name="T80" fmla="*/ 360 w 16016"/>
              <a:gd name="T81" fmla="*/ 11311 h 17436"/>
              <a:gd name="T82" fmla="*/ 92 w 16016"/>
              <a:gd name="T83" fmla="*/ 10045 h 17436"/>
              <a:gd name="T84" fmla="*/ 0 w 16016"/>
              <a:gd name="T85" fmla="*/ 8718 h 17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6" h="17436">
                <a:moveTo>
                  <a:pt x="0" y="8718"/>
                </a:moveTo>
                <a:lnTo>
                  <a:pt x="10" y="8269"/>
                </a:lnTo>
                <a:lnTo>
                  <a:pt x="41" y="7827"/>
                </a:lnTo>
                <a:lnTo>
                  <a:pt x="92" y="7391"/>
                </a:lnTo>
                <a:lnTo>
                  <a:pt x="163" y="6961"/>
                </a:lnTo>
                <a:lnTo>
                  <a:pt x="252" y="6540"/>
                </a:lnTo>
                <a:lnTo>
                  <a:pt x="360" y="6125"/>
                </a:lnTo>
                <a:lnTo>
                  <a:pt x="485" y="5720"/>
                </a:lnTo>
                <a:lnTo>
                  <a:pt x="630" y="5325"/>
                </a:lnTo>
                <a:lnTo>
                  <a:pt x="790" y="4939"/>
                </a:lnTo>
                <a:lnTo>
                  <a:pt x="967" y="4563"/>
                </a:lnTo>
                <a:lnTo>
                  <a:pt x="1159" y="4198"/>
                </a:lnTo>
                <a:lnTo>
                  <a:pt x="1367" y="3844"/>
                </a:lnTo>
                <a:lnTo>
                  <a:pt x="1591" y="3501"/>
                </a:lnTo>
                <a:lnTo>
                  <a:pt x="1829" y="3172"/>
                </a:lnTo>
                <a:lnTo>
                  <a:pt x="2080" y="2856"/>
                </a:lnTo>
                <a:lnTo>
                  <a:pt x="2345" y="2553"/>
                </a:lnTo>
                <a:lnTo>
                  <a:pt x="2624" y="2265"/>
                </a:lnTo>
                <a:lnTo>
                  <a:pt x="2914" y="1991"/>
                </a:lnTo>
                <a:lnTo>
                  <a:pt x="3216" y="1732"/>
                </a:lnTo>
                <a:lnTo>
                  <a:pt x="3531" y="1489"/>
                </a:lnTo>
                <a:lnTo>
                  <a:pt x="3856" y="1262"/>
                </a:lnTo>
                <a:lnTo>
                  <a:pt x="4191" y="1053"/>
                </a:lnTo>
                <a:lnTo>
                  <a:pt x="4537" y="860"/>
                </a:lnTo>
                <a:lnTo>
                  <a:pt x="4891" y="685"/>
                </a:lnTo>
                <a:lnTo>
                  <a:pt x="5254" y="529"/>
                </a:lnTo>
                <a:lnTo>
                  <a:pt x="5627" y="392"/>
                </a:lnTo>
                <a:lnTo>
                  <a:pt x="6007" y="275"/>
                </a:lnTo>
                <a:lnTo>
                  <a:pt x="6394" y="178"/>
                </a:lnTo>
                <a:lnTo>
                  <a:pt x="6789" y="100"/>
                </a:lnTo>
                <a:lnTo>
                  <a:pt x="7189" y="45"/>
                </a:lnTo>
                <a:lnTo>
                  <a:pt x="7596" y="11"/>
                </a:lnTo>
                <a:lnTo>
                  <a:pt x="8008" y="0"/>
                </a:lnTo>
                <a:lnTo>
                  <a:pt x="8420" y="11"/>
                </a:lnTo>
                <a:lnTo>
                  <a:pt x="8827" y="45"/>
                </a:lnTo>
                <a:lnTo>
                  <a:pt x="9227" y="100"/>
                </a:lnTo>
                <a:lnTo>
                  <a:pt x="9622" y="178"/>
                </a:lnTo>
                <a:lnTo>
                  <a:pt x="10009" y="275"/>
                </a:lnTo>
                <a:lnTo>
                  <a:pt x="10389" y="392"/>
                </a:lnTo>
                <a:lnTo>
                  <a:pt x="10762" y="529"/>
                </a:lnTo>
                <a:lnTo>
                  <a:pt x="11125" y="685"/>
                </a:lnTo>
                <a:lnTo>
                  <a:pt x="11479" y="860"/>
                </a:lnTo>
                <a:lnTo>
                  <a:pt x="11825" y="1053"/>
                </a:lnTo>
                <a:lnTo>
                  <a:pt x="12160" y="1262"/>
                </a:lnTo>
                <a:lnTo>
                  <a:pt x="12485" y="1489"/>
                </a:lnTo>
                <a:lnTo>
                  <a:pt x="12800" y="1732"/>
                </a:lnTo>
                <a:lnTo>
                  <a:pt x="13102" y="1991"/>
                </a:lnTo>
                <a:lnTo>
                  <a:pt x="13392" y="2265"/>
                </a:lnTo>
                <a:lnTo>
                  <a:pt x="13671" y="2553"/>
                </a:lnTo>
                <a:lnTo>
                  <a:pt x="13936" y="2856"/>
                </a:lnTo>
                <a:lnTo>
                  <a:pt x="14187" y="3172"/>
                </a:lnTo>
                <a:lnTo>
                  <a:pt x="14425" y="3501"/>
                </a:lnTo>
                <a:lnTo>
                  <a:pt x="14649" y="3844"/>
                </a:lnTo>
                <a:lnTo>
                  <a:pt x="14857" y="4198"/>
                </a:lnTo>
                <a:lnTo>
                  <a:pt x="15049" y="4563"/>
                </a:lnTo>
                <a:lnTo>
                  <a:pt x="15226" y="4939"/>
                </a:lnTo>
                <a:lnTo>
                  <a:pt x="15386" y="5325"/>
                </a:lnTo>
                <a:lnTo>
                  <a:pt x="15531" y="5720"/>
                </a:lnTo>
                <a:lnTo>
                  <a:pt x="15656" y="6125"/>
                </a:lnTo>
                <a:lnTo>
                  <a:pt x="15764" y="6540"/>
                </a:lnTo>
                <a:lnTo>
                  <a:pt x="15853" y="6961"/>
                </a:lnTo>
                <a:lnTo>
                  <a:pt x="15924" y="7391"/>
                </a:lnTo>
                <a:lnTo>
                  <a:pt x="15975" y="7827"/>
                </a:lnTo>
                <a:lnTo>
                  <a:pt x="16006" y="8269"/>
                </a:lnTo>
                <a:lnTo>
                  <a:pt x="16016" y="8718"/>
                </a:lnTo>
                <a:lnTo>
                  <a:pt x="16006" y="9167"/>
                </a:lnTo>
                <a:lnTo>
                  <a:pt x="15975" y="9609"/>
                </a:lnTo>
                <a:lnTo>
                  <a:pt x="15924" y="10045"/>
                </a:lnTo>
                <a:lnTo>
                  <a:pt x="15853" y="10475"/>
                </a:lnTo>
                <a:lnTo>
                  <a:pt x="15764" y="10896"/>
                </a:lnTo>
                <a:lnTo>
                  <a:pt x="15656" y="11311"/>
                </a:lnTo>
                <a:lnTo>
                  <a:pt x="15531" y="11716"/>
                </a:lnTo>
                <a:lnTo>
                  <a:pt x="15386" y="12111"/>
                </a:lnTo>
                <a:lnTo>
                  <a:pt x="15226" y="12497"/>
                </a:lnTo>
                <a:lnTo>
                  <a:pt x="15049" y="12873"/>
                </a:lnTo>
                <a:lnTo>
                  <a:pt x="14857" y="13238"/>
                </a:lnTo>
                <a:lnTo>
                  <a:pt x="14649" y="13592"/>
                </a:lnTo>
                <a:lnTo>
                  <a:pt x="14425" y="13935"/>
                </a:lnTo>
                <a:lnTo>
                  <a:pt x="14187" y="14264"/>
                </a:lnTo>
                <a:lnTo>
                  <a:pt x="13936" y="14580"/>
                </a:lnTo>
                <a:lnTo>
                  <a:pt x="13671" y="14883"/>
                </a:lnTo>
                <a:lnTo>
                  <a:pt x="13392" y="15171"/>
                </a:lnTo>
                <a:lnTo>
                  <a:pt x="13102" y="15445"/>
                </a:lnTo>
                <a:lnTo>
                  <a:pt x="12800" y="15704"/>
                </a:lnTo>
                <a:lnTo>
                  <a:pt x="12485" y="15947"/>
                </a:lnTo>
                <a:lnTo>
                  <a:pt x="12160" y="16174"/>
                </a:lnTo>
                <a:lnTo>
                  <a:pt x="11825" y="16383"/>
                </a:lnTo>
                <a:lnTo>
                  <a:pt x="11479" y="16576"/>
                </a:lnTo>
                <a:lnTo>
                  <a:pt x="11125" y="16751"/>
                </a:lnTo>
                <a:lnTo>
                  <a:pt x="10762" y="16907"/>
                </a:lnTo>
                <a:lnTo>
                  <a:pt x="10389" y="17044"/>
                </a:lnTo>
                <a:lnTo>
                  <a:pt x="10009" y="17161"/>
                </a:lnTo>
                <a:lnTo>
                  <a:pt x="9622" y="17258"/>
                </a:lnTo>
                <a:lnTo>
                  <a:pt x="9227" y="17336"/>
                </a:lnTo>
                <a:lnTo>
                  <a:pt x="8827" y="17391"/>
                </a:lnTo>
                <a:lnTo>
                  <a:pt x="8420" y="17425"/>
                </a:lnTo>
                <a:lnTo>
                  <a:pt x="8008" y="17436"/>
                </a:lnTo>
                <a:lnTo>
                  <a:pt x="7596" y="17425"/>
                </a:lnTo>
                <a:lnTo>
                  <a:pt x="7189" y="17391"/>
                </a:lnTo>
                <a:lnTo>
                  <a:pt x="6789" y="17336"/>
                </a:lnTo>
                <a:lnTo>
                  <a:pt x="6394" y="17258"/>
                </a:lnTo>
                <a:lnTo>
                  <a:pt x="6007" y="17161"/>
                </a:lnTo>
                <a:lnTo>
                  <a:pt x="5627" y="17044"/>
                </a:lnTo>
                <a:lnTo>
                  <a:pt x="5254" y="16907"/>
                </a:lnTo>
                <a:lnTo>
                  <a:pt x="4891" y="16751"/>
                </a:lnTo>
                <a:lnTo>
                  <a:pt x="4537" y="16576"/>
                </a:lnTo>
                <a:lnTo>
                  <a:pt x="4191" y="16383"/>
                </a:lnTo>
                <a:lnTo>
                  <a:pt x="3856" y="16174"/>
                </a:lnTo>
                <a:lnTo>
                  <a:pt x="3531" y="15947"/>
                </a:lnTo>
                <a:lnTo>
                  <a:pt x="3216" y="15704"/>
                </a:lnTo>
                <a:lnTo>
                  <a:pt x="2914" y="15445"/>
                </a:lnTo>
                <a:lnTo>
                  <a:pt x="2624" y="15171"/>
                </a:lnTo>
                <a:lnTo>
                  <a:pt x="2345" y="14883"/>
                </a:lnTo>
                <a:lnTo>
                  <a:pt x="2080" y="14580"/>
                </a:lnTo>
                <a:lnTo>
                  <a:pt x="1829" y="14264"/>
                </a:lnTo>
                <a:lnTo>
                  <a:pt x="1591" y="13935"/>
                </a:lnTo>
                <a:lnTo>
                  <a:pt x="1367" y="13592"/>
                </a:lnTo>
                <a:lnTo>
                  <a:pt x="1159" y="13238"/>
                </a:lnTo>
                <a:lnTo>
                  <a:pt x="967" y="12873"/>
                </a:lnTo>
                <a:lnTo>
                  <a:pt x="790" y="12497"/>
                </a:lnTo>
                <a:lnTo>
                  <a:pt x="630" y="12111"/>
                </a:lnTo>
                <a:lnTo>
                  <a:pt x="485" y="11716"/>
                </a:lnTo>
                <a:lnTo>
                  <a:pt x="360" y="11311"/>
                </a:lnTo>
                <a:lnTo>
                  <a:pt x="252" y="10896"/>
                </a:lnTo>
                <a:lnTo>
                  <a:pt x="163" y="10475"/>
                </a:lnTo>
                <a:lnTo>
                  <a:pt x="92" y="10045"/>
                </a:lnTo>
                <a:lnTo>
                  <a:pt x="41" y="9609"/>
                </a:lnTo>
                <a:lnTo>
                  <a:pt x="10" y="9167"/>
                </a:lnTo>
                <a:lnTo>
                  <a:pt x="0" y="8718"/>
                </a:lnTo>
                <a:close/>
              </a:path>
            </a:pathLst>
          </a:custGeom>
          <a:solidFill>
            <a:srgbClr val="9DCD4F"/>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530"/>
          </a:p>
        </p:txBody>
      </p:sp>
      <p:sp>
        <p:nvSpPr>
          <p:cNvPr id="60" name="Freeform 27"/>
          <p:cNvSpPr/>
          <p:nvPr>
            <p:custDataLst>
              <p:tags r:id="rId2"/>
            </p:custDataLst>
          </p:nvPr>
        </p:nvSpPr>
        <p:spPr bwMode="auto">
          <a:xfrm>
            <a:off x="4536182" y="2176165"/>
            <a:ext cx="1721801" cy="1718253"/>
          </a:xfrm>
          <a:custGeom>
            <a:avLst/>
            <a:gdLst>
              <a:gd name="T0" fmla="*/ 41 w 16016"/>
              <a:gd name="T1" fmla="*/ 7827 h 17436"/>
              <a:gd name="T2" fmla="*/ 252 w 16016"/>
              <a:gd name="T3" fmla="*/ 6540 h 17436"/>
              <a:gd name="T4" fmla="*/ 630 w 16016"/>
              <a:gd name="T5" fmla="*/ 5325 h 17436"/>
              <a:gd name="T6" fmla="*/ 1159 w 16016"/>
              <a:gd name="T7" fmla="*/ 4198 h 17436"/>
              <a:gd name="T8" fmla="*/ 1829 w 16016"/>
              <a:gd name="T9" fmla="*/ 3172 h 17436"/>
              <a:gd name="T10" fmla="*/ 2624 w 16016"/>
              <a:gd name="T11" fmla="*/ 2265 h 17436"/>
              <a:gd name="T12" fmla="*/ 3531 w 16016"/>
              <a:gd name="T13" fmla="*/ 1489 h 17436"/>
              <a:gd name="T14" fmla="*/ 4537 w 16016"/>
              <a:gd name="T15" fmla="*/ 860 h 17436"/>
              <a:gd name="T16" fmla="*/ 5627 w 16016"/>
              <a:gd name="T17" fmla="*/ 392 h 17436"/>
              <a:gd name="T18" fmla="*/ 6789 w 16016"/>
              <a:gd name="T19" fmla="*/ 100 h 17436"/>
              <a:gd name="T20" fmla="*/ 8008 w 16016"/>
              <a:gd name="T21" fmla="*/ 0 h 17436"/>
              <a:gd name="T22" fmla="*/ 9227 w 16016"/>
              <a:gd name="T23" fmla="*/ 100 h 17436"/>
              <a:gd name="T24" fmla="*/ 10389 w 16016"/>
              <a:gd name="T25" fmla="*/ 392 h 17436"/>
              <a:gd name="T26" fmla="*/ 11479 w 16016"/>
              <a:gd name="T27" fmla="*/ 860 h 17436"/>
              <a:gd name="T28" fmla="*/ 12485 w 16016"/>
              <a:gd name="T29" fmla="*/ 1489 h 17436"/>
              <a:gd name="T30" fmla="*/ 13392 w 16016"/>
              <a:gd name="T31" fmla="*/ 2265 h 17436"/>
              <a:gd name="T32" fmla="*/ 14187 w 16016"/>
              <a:gd name="T33" fmla="*/ 3172 h 17436"/>
              <a:gd name="T34" fmla="*/ 14857 w 16016"/>
              <a:gd name="T35" fmla="*/ 4198 h 17436"/>
              <a:gd name="T36" fmla="*/ 15386 w 16016"/>
              <a:gd name="T37" fmla="*/ 5325 h 17436"/>
              <a:gd name="T38" fmla="*/ 15764 w 16016"/>
              <a:gd name="T39" fmla="*/ 6540 h 17436"/>
              <a:gd name="T40" fmla="*/ 15975 w 16016"/>
              <a:gd name="T41" fmla="*/ 7827 h 17436"/>
              <a:gd name="T42" fmla="*/ 16006 w 16016"/>
              <a:gd name="T43" fmla="*/ 9167 h 17436"/>
              <a:gd name="T44" fmla="*/ 15853 w 16016"/>
              <a:gd name="T45" fmla="*/ 10475 h 17436"/>
              <a:gd name="T46" fmla="*/ 15531 w 16016"/>
              <a:gd name="T47" fmla="*/ 11716 h 17436"/>
              <a:gd name="T48" fmla="*/ 15049 w 16016"/>
              <a:gd name="T49" fmla="*/ 12873 h 17436"/>
              <a:gd name="T50" fmla="*/ 14425 w 16016"/>
              <a:gd name="T51" fmla="*/ 13935 h 17436"/>
              <a:gd name="T52" fmla="*/ 13671 w 16016"/>
              <a:gd name="T53" fmla="*/ 14883 h 17436"/>
              <a:gd name="T54" fmla="*/ 12800 w 16016"/>
              <a:gd name="T55" fmla="*/ 15704 h 17436"/>
              <a:gd name="T56" fmla="*/ 11825 w 16016"/>
              <a:gd name="T57" fmla="*/ 16383 h 17436"/>
              <a:gd name="T58" fmla="*/ 10762 w 16016"/>
              <a:gd name="T59" fmla="*/ 16907 h 17436"/>
              <a:gd name="T60" fmla="*/ 9622 w 16016"/>
              <a:gd name="T61" fmla="*/ 17258 h 17436"/>
              <a:gd name="T62" fmla="*/ 8420 w 16016"/>
              <a:gd name="T63" fmla="*/ 17425 h 17436"/>
              <a:gd name="T64" fmla="*/ 7189 w 16016"/>
              <a:gd name="T65" fmla="*/ 17391 h 17436"/>
              <a:gd name="T66" fmla="*/ 6007 w 16016"/>
              <a:gd name="T67" fmla="*/ 17161 h 17436"/>
              <a:gd name="T68" fmla="*/ 4891 w 16016"/>
              <a:gd name="T69" fmla="*/ 16751 h 17436"/>
              <a:gd name="T70" fmla="*/ 3856 w 16016"/>
              <a:gd name="T71" fmla="*/ 16174 h 17436"/>
              <a:gd name="T72" fmla="*/ 2914 w 16016"/>
              <a:gd name="T73" fmla="*/ 15445 h 17436"/>
              <a:gd name="T74" fmla="*/ 2080 w 16016"/>
              <a:gd name="T75" fmla="*/ 14580 h 17436"/>
              <a:gd name="T76" fmla="*/ 1367 w 16016"/>
              <a:gd name="T77" fmla="*/ 13592 h 17436"/>
              <a:gd name="T78" fmla="*/ 790 w 16016"/>
              <a:gd name="T79" fmla="*/ 12497 h 17436"/>
              <a:gd name="T80" fmla="*/ 360 w 16016"/>
              <a:gd name="T81" fmla="*/ 11311 h 17436"/>
              <a:gd name="T82" fmla="*/ 92 w 16016"/>
              <a:gd name="T83" fmla="*/ 10045 h 17436"/>
              <a:gd name="T84" fmla="*/ 0 w 16016"/>
              <a:gd name="T85" fmla="*/ 8718 h 17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6" h="17436">
                <a:moveTo>
                  <a:pt x="0" y="8718"/>
                </a:moveTo>
                <a:lnTo>
                  <a:pt x="10" y="8269"/>
                </a:lnTo>
                <a:lnTo>
                  <a:pt x="41" y="7827"/>
                </a:lnTo>
                <a:lnTo>
                  <a:pt x="92" y="7391"/>
                </a:lnTo>
                <a:lnTo>
                  <a:pt x="163" y="6961"/>
                </a:lnTo>
                <a:lnTo>
                  <a:pt x="252" y="6540"/>
                </a:lnTo>
                <a:lnTo>
                  <a:pt x="360" y="6125"/>
                </a:lnTo>
                <a:lnTo>
                  <a:pt x="485" y="5720"/>
                </a:lnTo>
                <a:lnTo>
                  <a:pt x="630" y="5325"/>
                </a:lnTo>
                <a:lnTo>
                  <a:pt x="790" y="4939"/>
                </a:lnTo>
                <a:lnTo>
                  <a:pt x="967" y="4563"/>
                </a:lnTo>
                <a:lnTo>
                  <a:pt x="1159" y="4198"/>
                </a:lnTo>
                <a:lnTo>
                  <a:pt x="1367" y="3844"/>
                </a:lnTo>
                <a:lnTo>
                  <a:pt x="1591" y="3501"/>
                </a:lnTo>
                <a:lnTo>
                  <a:pt x="1829" y="3172"/>
                </a:lnTo>
                <a:lnTo>
                  <a:pt x="2080" y="2856"/>
                </a:lnTo>
                <a:lnTo>
                  <a:pt x="2345" y="2553"/>
                </a:lnTo>
                <a:lnTo>
                  <a:pt x="2624" y="2265"/>
                </a:lnTo>
                <a:lnTo>
                  <a:pt x="2914" y="1991"/>
                </a:lnTo>
                <a:lnTo>
                  <a:pt x="3216" y="1732"/>
                </a:lnTo>
                <a:lnTo>
                  <a:pt x="3531" y="1489"/>
                </a:lnTo>
                <a:lnTo>
                  <a:pt x="3856" y="1262"/>
                </a:lnTo>
                <a:lnTo>
                  <a:pt x="4191" y="1053"/>
                </a:lnTo>
                <a:lnTo>
                  <a:pt x="4537" y="860"/>
                </a:lnTo>
                <a:lnTo>
                  <a:pt x="4891" y="685"/>
                </a:lnTo>
                <a:lnTo>
                  <a:pt x="5254" y="529"/>
                </a:lnTo>
                <a:lnTo>
                  <a:pt x="5627" y="392"/>
                </a:lnTo>
                <a:lnTo>
                  <a:pt x="6007" y="275"/>
                </a:lnTo>
                <a:lnTo>
                  <a:pt x="6394" y="178"/>
                </a:lnTo>
                <a:lnTo>
                  <a:pt x="6789" y="100"/>
                </a:lnTo>
                <a:lnTo>
                  <a:pt x="7189" y="45"/>
                </a:lnTo>
                <a:lnTo>
                  <a:pt x="7596" y="11"/>
                </a:lnTo>
                <a:lnTo>
                  <a:pt x="8008" y="0"/>
                </a:lnTo>
                <a:lnTo>
                  <a:pt x="8420" y="11"/>
                </a:lnTo>
                <a:lnTo>
                  <a:pt x="8827" y="45"/>
                </a:lnTo>
                <a:lnTo>
                  <a:pt x="9227" y="100"/>
                </a:lnTo>
                <a:lnTo>
                  <a:pt x="9622" y="178"/>
                </a:lnTo>
                <a:lnTo>
                  <a:pt x="10009" y="275"/>
                </a:lnTo>
                <a:lnTo>
                  <a:pt x="10389" y="392"/>
                </a:lnTo>
                <a:lnTo>
                  <a:pt x="10762" y="529"/>
                </a:lnTo>
                <a:lnTo>
                  <a:pt x="11125" y="685"/>
                </a:lnTo>
                <a:lnTo>
                  <a:pt x="11479" y="860"/>
                </a:lnTo>
                <a:lnTo>
                  <a:pt x="11825" y="1053"/>
                </a:lnTo>
                <a:lnTo>
                  <a:pt x="12160" y="1262"/>
                </a:lnTo>
                <a:lnTo>
                  <a:pt x="12485" y="1489"/>
                </a:lnTo>
                <a:lnTo>
                  <a:pt x="12800" y="1732"/>
                </a:lnTo>
                <a:lnTo>
                  <a:pt x="13102" y="1991"/>
                </a:lnTo>
                <a:lnTo>
                  <a:pt x="13392" y="2265"/>
                </a:lnTo>
                <a:lnTo>
                  <a:pt x="13671" y="2553"/>
                </a:lnTo>
                <a:lnTo>
                  <a:pt x="13936" y="2856"/>
                </a:lnTo>
                <a:lnTo>
                  <a:pt x="14187" y="3172"/>
                </a:lnTo>
                <a:lnTo>
                  <a:pt x="14425" y="3501"/>
                </a:lnTo>
                <a:lnTo>
                  <a:pt x="14649" y="3844"/>
                </a:lnTo>
                <a:lnTo>
                  <a:pt x="14857" y="4198"/>
                </a:lnTo>
                <a:lnTo>
                  <a:pt x="15049" y="4563"/>
                </a:lnTo>
                <a:lnTo>
                  <a:pt x="15226" y="4939"/>
                </a:lnTo>
                <a:lnTo>
                  <a:pt x="15386" y="5325"/>
                </a:lnTo>
                <a:lnTo>
                  <a:pt x="15531" y="5720"/>
                </a:lnTo>
                <a:lnTo>
                  <a:pt x="15656" y="6125"/>
                </a:lnTo>
                <a:lnTo>
                  <a:pt x="15764" y="6540"/>
                </a:lnTo>
                <a:lnTo>
                  <a:pt x="15853" y="6961"/>
                </a:lnTo>
                <a:lnTo>
                  <a:pt x="15924" y="7391"/>
                </a:lnTo>
                <a:lnTo>
                  <a:pt x="15975" y="7827"/>
                </a:lnTo>
                <a:lnTo>
                  <a:pt x="16006" y="8269"/>
                </a:lnTo>
                <a:lnTo>
                  <a:pt x="16016" y="8718"/>
                </a:lnTo>
                <a:lnTo>
                  <a:pt x="16006" y="9167"/>
                </a:lnTo>
                <a:lnTo>
                  <a:pt x="15975" y="9609"/>
                </a:lnTo>
                <a:lnTo>
                  <a:pt x="15924" y="10045"/>
                </a:lnTo>
                <a:lnTo>
                  <a:pt x="15853" y="10475"/>
                </a:lnTo>
                <a:lnTo>
                  <a:pt x="15764" y="10896"/>
                </a:lnTo>
                <a:lnTo>
                  <a:pt x="15656" y="11311"/>
                </a:lnTo>
                <a:lnTo>
                  <a:pt x="15531" y="11716"/>
                </a:lnTo>
                <a:lnTo>
                  <a:pt x="15386" y="12111"/>
                </a:lnTo>
                <a:lnTo>
                  <a:pt x="15226" y="12497"/>
                </a:lnTo>
                <a:lnTo>
                  <a:pt x="15049" y="12873"/>
                </a:lnTo>
                <a:lnTo>
                  <a:pt x="14857" y="13238"/>
                </a:lnTo>
                <a:lnTo>
                  <a:pt x="14649" y="13592"/>
                </a:lnTo>
                <a:lnTo>
                  <a:pt x="14425" y="13935"/>
                </a:lnTo>
                <a:lnTo>
                  <a:pt x="14187" y="14264"/>
                </a:lnTo>
                <a:lnTo>
                  <a:pt x="13936" y="14580"/>
                </a:lnTo>
                <a:lnTo>
                  <a:pt x="13671" y="14883"/>
                </a:lnTo>
                <a:lnTo>
                  <a:pt x="13392" y="15171"/>
                </a:lnTo>
                <a:lnTo>
                  <a:pt x="13102" y="15445"/>
                </a:lnTo>
                <a:lnTo>
                  <a:pt x="12800" y="15704"/>
                </a:lnTo>
                <a:lnTo>
                  <a:pt x="12485" y="15947"/>
                </a:lnTo>
                <a:lnTo>
                  <a:pt x="12160" y="16174"/>
                </a:lnTo>
                <a:lnTo>
                  <a:pt x="11825" y="16383"/>
                </a:lnTo>
                <a:lnTo>
                  <a:pt x="11479" y="16576"/>
                </a:lnTo>
                <a:lnTo>
                  <a:pt x="11125" y="16751"/>
                </a:lnTo>
                <a:lnTo>
                  <a:pt x="10762" y="16907"/>
                </a:lnTo>
                <a:lnTo>
                  <a:pt x="10389" y="17044"/>
                </a:lnTo>
                <a:lnTo>
                  <a:pt x="10009" y="17161"/>
                </a:lnTo>
                <a:lnTo>
                  <a:pt x="9622" y="17258"/>
                </a:lnTo>
                <a:lnTo>
                  <a:pt x="9227" y="17336"/>
                </a:lnTo>
                <a:lnTo>
                  <a:pt x="8827" y="17391"/>
                </a:lnTo>
                <a:lnTo>
                  <a:pt x="8420" y="17425"/>
                </a:lnTo>
                <a:lnTo>
                  <a:pt x="8008" y="17436"/>
                </a:lnTo>
                <a:lnTo>
                  <a:pt x="7596" y="17425"/>
                </a:lnTo>
                <a:lnTo>
                  <a:pt x="7189" y="17391"/>
                </a:lnTo>
                <a:lnTo>
                  <a:pt x="6789" y="17336"/>
                </a:lnTo>
                <a:lnTo>
                  <a:pt x="6394" y="17258"/>
                </a:lnTo>
                <a:lnTo>
                  <a:pt x="6007" y="17161"/>
                </a:lnTo>
                <a:lnTo>
                  <a:pt x="5627" y="17044"/>
                </a:lnTo>
                <a:lnTo>
                  <a:pt x="5254" y="16907"/>
                </a:lnTo>
                <a:lnTo>
                  <a:pt x="4891" y="16751"/>
                </a:lnTo>
                <a:lnTo>
                  <a:pt x="4537" y="16576"/>
                </a:lnTo>
                <a:lnTo>
                  <a:pt x="4191" y="16383"/>
                </a:lnTo>
                <a:lnTo>
                  <a:pt x="3856" y="16174"/>
                </a:lnTo>
                <a:lnTo>
                  <a:pt x="3531" y="15947"/>
                </a:lnTo>
                <a:lnTo>
                  <a:pt x="3216" y="15704"/>
                </a:lnTo>
                <a:lnTo>
                  <a:pt x="2914" y="15445"/>
                </a:lnTo>
                <a:lnTo>
                  <a:pt x="2624" y="15171"/>
                </a:lnTo>
                <a:lnTo>
                  <a:pt x="2345" y="14883"/>
                </a:lnTo>
                <a:lnTo>
                  <a:pt x="2080" y="14580"/>
                </a:lnTo>
                <a:lnTo>
                  <a:pt x="1829" y="14264"/>
                </a:lnTo>
                <a:lnTo>
                  <a:pt x="1591" y="13935"/>
                </a:lnTo>
                <a:lnTo>
                  <a:pt x="1367" y="13592"/>
                </a:lnTo>
                <a:lnTo>
                  <a:pt x="1159" y="13238"/>
                </a:lnTo>
                <a:lnTo>
                  <a:pt x="967" y="12873"/>
                </a:lnTo>
                <a:lnTo>
                  <a:pt x="790" y="12497"/>
                </a:lnTo>
                <a:lnTo>
                  <a:pt x="630" y="12111"/>
                </a:lnTo>
                <a:lnTo>
                  <a:pt x="485" y="11716"/>
                </a:lnTo>
                <a:lnTo>
                  <a:pt x="360" y="11311"/>
                </a:lnTo>
                <a:lnTo>
                  <a:pt x="252" y="10896"/>
                </a:lnTo>
                <a:lnTo>
                  <a:pt x="163" y="10475"/>
                </a:lnTo>
                <a:lnTo>
                  <a:pt x="92" y="10045"/>
                </a:lnTo>
                <a:lnTo>
                  <a:pt x="41" y="9609"/>
                </a:lnTo>
                <a:lnTo>
                  <a:pt x="10" y="9167"/>
                </a:lnTo>
                <a:lnTo>
                  <a:pt x="0" y="8718"/>
                </a:lnTo>
                <a:close/>
              </a:path>
            </a:pathLst>
          </a:custGeom>
          <a:solidFill>
            <a:srgbClr val="EB673C"/>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530"/>
          </a:p>
        </p:txBody>
      </p:sp>
      <p:sp>
        <p:nvSpPr>
          <p:cNvPr id="82" name="타원 36"/>
          <p:cNvSpPr/>
          <p:nvPr>
            <p:custDataLst>
              <p:tags r:id="rId3"/>
            </p:custDataLst>
          </p:nvPr>
        </p:nvSpPr>
        <p:spPr>
          <a:xfrm>
            <a:off x="9476581" y="2176165"/>
            <a:ext cx="1723687" cy="1719890"/>
          </a:xfrm>
          <a:prstGeom prst="ellipse">
            <a:avLst/>
          </a:prstGeom>
          <a:solidFill>
            <a:srgbClr val="FFC715">
              <a:lumMod val="60000"/>
              <a:lumOff val="40000"/>
            </a:srgbClr>
          </a:solidFill>
          <a:ln w="12700">
            <a:solidFill>
              <a:srgbClr val="FFFFFF"/>
            </a:solidFill>
            <a:prstDash val="solid"/>
          </a:ln>
        </p:spPr>
        <p:style>
          <a:lnRef idx="2">
            <a:srgbClr val="FFC715">
              <a:shade val="50000"/>
            </a:srgbClr>
          </a:lnRef>
          <a:fillRef idx="1">
            <a:srgbClr val="FFC715"/>
          </a:fillRef>
          <a:effectRef idx="0">
            <a:srgbClr val="FFC715"/>
          </a:effectRef>
          <a:fontRef idx="minor">
            <a:srgbClr val="FFFFFF"/>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ko-KR" altLang="en-US" sz="1685"/>
          </a:p>
        </p:txBody>
      </p:sp>
      <p:sp>
        <p:nvSpPr>
          <p:cNvPr id="33" name="文本框 32"/>
          <p:cNvSpPr txBox="1"/>
          <p:nvPr>
            <p:custDataLst>
              <p:tags r:id="rId4"/>
            </p:custDataLst>
          </p:nvPr>
        </p:nvSpPr>
        <p:spPr>
          <a:xfrm>
            <a:off x="9147406" y="4038769"/>
            <a:ext cx="2384307" cy="466990"/>
          </a:xfrm>
          <a:prstGeom prst="rect">
            <a:avLst/>
          </a:prstGeom>
        </p:spPr>
        <p:txBody>
          <a:bodyPr vert="horz" lIns="96435" tIns="48218" rIns="96435" bIns="48218" rtlCol="0">
            <a:normAutofit lnSpcReduction="10000"/>
          </a:bodyPr>
          <a:lstStyle>
            <a:defPPr>
              <a:defRPr lang="zh-CN"/>
            </a:defPPr>
            <a:lvl1pPr indent="0" algn="ctr" defTabSz="1218565">
              <a:lnSpc>
                <a:spcPct val="120000"/>
              </a:lnSpc>
              <a:spcBef>
                <a:spcPts val="0"/>
              </a:spcBef>
              <a:buFont typeface="Arial" panose="020B0604020202020204" pitchFamily="34" charset="0"/>
              <a:buNone/>
              <a:defRPr sz="2000" b="1" spc="300">
                <a:latin typeface="微软雅黑" panose="020B0503020204020204" pitchFamily="34" charset="-122"/>
                <a:ea typeface="微软雅黑" panose="020B0503020204020204" pitchFamily="34" charset="-122"/>
              </a:defRPr>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lvl3pPr>
            <a:lvl4pPr marL="1828800" indent="0" defTabSz="1218565">
              <a:spcBef>
                <a:spcPts val="0"/>
              </a:spcBef>
              <a:buFont typeface="Arial" panose="020B0604020202020204" pitchFamily="34" charset="0"/>
              <a:buNone/>
            </a:lvl4pPr>
            <a:lvl5pPr marL="2438400" indent="0" defTabSz="1218565">
              <a:spcBef>
                <a:spcPts val="0"/>
              </a:spcBef>
              <a:buFont typeface="Arial" panose="020B0604020202020204" pitchFamily="34" charset="0"/>
              <a:buNone/>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r>
              <a:rPr lang="zh-CN" altLang="en-US" sz="2110"/>
              <a:t>太阳眼镜</a:t>
            </a:r>
            <a:endParaRPr lang="zh-CN" altLang="en-US" sz="2110"/>
          </a:p>
        </p:txBody>
      </p:sp>
      <p:sp>
        <p:nvSpPr>
          <p:cNvPr id="35" name="文本框 34"/>
          <p:cNvSpPr txBox="1"/>
          <p:nvPr>
            <p:custDataLst>
              <p:tags r:id="rId5"/>
            </p:custDataLst>
          </p:nvPr>
        </p:nvSpPr>
        <p:spPr>
          <a:xfrm>
            <a:off x="6660216" y="4038769"/>
            <a:ext cx="2384307" cy="466990"/>
          </a:xfrm>
          <a:prstGeom prst="rect">
            <a:avLst/>
          </a:prstGeom>
        </p:spPr>
        <p:txBody>
          <a:bodyPr vert="horz" lIns="96435" tIns="48218" rIns="96435" bIns="48218" rtlCol="0">
            <a:normAutofit lnSpcReduction="10000"/>
          </a:bodyPr>
          <a:lstStyle>
            <a:defPPr>
              <a:defRPr lang="zh-CN"/>
            </a:defPPr>
            <a:lvl1pPr indent="0" algn="ctr" defTabSz="1218565">
              <a:lnSpc>
                <a:spcPct val="120000"/>
              </a:lnSpc>
              <a:spcBef>
                <a:spcPts val="0"/>
              </a:spcBef>
              <a:buFont typeface="Arial" panose="020B0604020202020204" pitchFamily="34" charset="0"/>
              <a:buNone/>
              <a:defRPr sz="2000" b="1" spc="300">
                <a:latin typeface="微软雅黑" panose="020B0503020204020204" pitchFamily="34" charset="-122"/>
                <a:ea typeface="微软雅黑" panose="020B0503020204020204" pitchFamily="34" charset="-122"/>
              </a:defRPr>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lvl3pPr>
            <a:lvl4pPr marL="1828800" indent="0" defTabSz="1218565">
              <a:spcBef>
                <a:spcPts val="0"/>
              </a:spcBef>
              <a:buFont typeface="Arial" panose="020B0604020202020204" pitchFamily="34" charset="0"/>
              <a:buNone/>
            </a:lvl4pPr>
            <a:lvl5pPr marL="2438400" indent="0" defTabSz="1218565">
              <a:spcBef>
                <a:spcPts val="0"/>
              </a:spcBef>
              <a:buFont typeface="Arial" panose="020B0604020202020204" pitchFamily="34" charset="0"/>
              <a:buNone/>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r>
              <a:rPr lang="zh-CN" altLang="en-US" sz="2110"/>
              <a:t>咖啡杯</a:t>
            </a:r>
            <a:endParaRPr lang="zh-CN" altLang="en-US" sz="2110"/>
          </a:p>
        </p:txBody>
      </p:sp>
      <p:sp>
        <p:nvSpPr>
          <p:cNvPr id="37" name="文本框 36"/>
          <p:cNvSpPr txBox="1"/>
          <p:nvPr>
            <p:custDataLst>
              <p:tags r:id="rId6"/>
            </p:custDataLst>
          </p:nvPr>
        </p:nvSpPr>
        <p:spPr>
          <a:xfrm>
            <a:off x="4203640" y="4038769"/>
            <a:ext cx="2384307" cy="466990"/>
          </a:xfrm>
          <a:prstGeom prst="rect">
            <a:avLst/>
          </a:prstGeom>
        </p:spPr>
        <p:txBody>
          <a:bodyPr vert="horz" lIns="96435" tIns="48218" rIns="96435" bIns="48218" rtlCol="0"/>
          <a:lstStyle>
            <a:defPPr>
              <a:defRPr lang="zh-CN"/>
            </a:defPPr>
            <a:lvl1pPr indent="0" algn="ctr" defTabSz="1218565">
              <a:lnSpc>
                <a:spcPct val="120000"/>
              </a:lnSpc>
              <a:spcBef>
                <a:spcPts val="0"/>
              </a:spcBef>
              <a:buFont typeface="Arial" panose="020B0604020202020204" pitchFamily="34" charset="0"/>
              <a:buNone/>
              <a:defRPr sz="2000" b="1" spc="300">
                <a:latin typeface="微软雅黑" panose="020B0503020204020204" pitchFamily="34" charset="-122"/>
                <a:ea typeface="微软雅黑" panose="020B0503020204020204" pitchFamily="34" charset="-122"/>
              </a:defRPr>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lvl3pPr>
            <a:lvl4pPr marL="1828800" indent="0" defTabSz="1218565">
              <a:spcBef>
                <a:spcPts val="0"/>
              </a:spcBef>
              <a:buFont typeface="Arial" panose="020B0604020202020204" pitchFamily="34" charset="0"/>
              <a:buNone/>
            </a:lvl4pPr>
            <a:lvl5pPr marL="2438400" indent="0" defTabSz="1218565">
              <a:spcBef>
                <a:spcPts val="0"/>
              </a:spcBef>
              <a:buFont typeface="Arial" panose="020B0604020202020204" pitchFamily="34" charset="0"/>
              <a:buNone/>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r>
              <a:rPr lang="zh-CN" altLang="en-US" sz="2110"/>
              <a:t>牙刷、牙膏皮</a:t>
            </a:r>
            <a:endParaRPr lang="zh-CN" altLang="en-US" sz="2110"/>
          </a:p>
        </p:txBody>
      </p:sp>
      <p:sp>
        <p:nvSpPr>
          <p:cNvPr id="39" name="文本框 38"/>
          <p:cNvSpPr txBox="1"/>
          <p:nvPr>
            <p:custDataLst>
              <p:tags r:id="rId7"/>
            </p:custDataLst>
          </p:nvPr>
        </p:nvSpPr>
        <p:spPr>
          <a:xfrm>
            <a:off x="1746427" y="4138246"/>
            <a:ext cx="2384944" cy="466165"/>
          </a:xfrm>
          <a:prstGeom prst="rect">
            <a:avLst/>
          </a:prstGeom>
        </p:spPr>
        <p:txBody>
          <a:bodyPr vert="horz" lIns="96435" tIns="48218" rIns="96435" bIns="48218" rtlCol="0">
            <a:normAutofit lnSpcReduction="10000"/>
          </a:bodyPr>
          <a:lstStyle>
            <a:defPPr>
              <a:defRPr lang="zh-CN"/>
            </a:defPPr>
            <a:lvl1pPr indent="0" algn="ctr" defTabSz="1218565">
              <a:lnSpc>
                <a:spcPct val="120000"/>
              </a:lnSpc>
              <a:spcBef>
                <a:spcPts val="0"/>
              </a:spcBef>
              <a:buFont typeface="Arial" panose="020B0604020202020204" pitchFamily="34" charset="0"/>
              <a:buNone/>
              <a:defRPr sz="2000" b="1" spc="300">
                <a:latin typeface="微软雅黑" panose="020B0503020204020204" pitchFamily="34" charset="-122"/>
                <a:ea typeface="微软雅黑" panose="020B0503020204020204" pitchFamily="34" charset="-122"/>
              </a:defRPr>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lvl3pPr>
            <a:lvl4pPr marL="1828800" indent="0" defTabSz="1218565">
              <a:spcBef>
                <a:spcPts val="0"/>
              </a:spcBef>
              <a:buFont typeface="Arial" panose="020B0604020202020204" pitchFamily="34" charset="0"/>
              <a:buNone/>
            </a:lvl4pPr>
            <a:lvl5pPr marL="2438400" indent="0" defTabSz="1218565">
              <a:spcBef>
                <a:spcPts val="0"/>
              </a:spcBef>
              <a:buFont typeface="Arial" panose="020B0604020202020204" pitchFamily="34" charset="0"/>
              <a:buNone/>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r>
              <a:rPr lang="zh-CN" altLang="en-US" sz="2110" dirty="0"/>
              <a:t>外卖餐盒</a:t>
            </a:r>
            <a:endParaRPr lang="zh-CN" altLang="en-US" sz="2110" dirty="0"/>
          </a:p>
        </p:txBody>
      </p:sp>
      <p:sp>
        <p:nvSpPr>
          <p:cNvPr id="64" name="Freeform 5"/>
          <p:cNvSpPr/>
          <p:nvPr>
            <p:custDataLst>
              <p:tags r:id="rId8"/>
            </p:custDataLst>
          </p:nvPr>
        </p:nvSpPr>
        <p:spPr bwMode="auto">
          <a:xfrm>
            <a:off x="2064739" y="2177773"/>
            <a:ext cx="1723986" cy="1720447"/>
          </a:xfrm>
          <a:custGeom>
            <a:avLst/>
            <a:gdLst>
              <a:gd name="T0" fmla="*/ 41 w 16016"/>
              <a:gd name="T1" fmla="*/ 7827 h 17436"/>
              <a:gd name="T2" fmla="*/ 252 w 16016"/>
              <a:gd name="T3" fmla="*/ 6540 h 17436"/>
              <a:gd name="T4" fmla="*/ 630 w 16016"/>
              <a:gd name="T5" fmla="*/ 5325 h 17436"/>
              <a:gd name="T6" fmla="*/ 1159 w 16016"/>
              <a:gd name="T7" fmla="*/ 4198 h 17436"/>
              <a:gd name="T8" fmla="*/ 1829 w 16016"/>
              <a:gd name="T9" fmla="*/ 3172 h 17436"/>
              <a:gd name="T10" fmla="*/ 2624 w 16016"/>
              <a:gd name="T11" fmla="*/ 2265 h 17436"/>
              <a:gd name="T12" fmla="*/ 3531 w 16016"/>
              <a:gd name="T13" fmla="*/ 1489 h 17436"/>
              <a:gd name="T14" fmla="*/ 4537 w 16016"/>
              <a:gd name="T15" fmla="*/ 860 h 17436"/>
              <a:gd name="T16" fmla="*/ 5627 w 16016"/>
              <a:gd name="T17" fmla="*/ 392 h 17436"/>
              <a:gd name="T18" fmla="*/ 6789 w 16016"/>
              <a:gd name="T19" fmla="*/ 100 h 17436"/>
              <a:gd name="T20" fmla="*/ 8008 w 16016"/>
              <a:gd name="T21" fmla="*/ 0 h 17436"/>
              <a:gd name="T22" fmla="*/ 9227 w 16016"/>
              <a:gd name="T23" fmla="*/ 100 h 17436"/>
              <a:gd name="T24" fmla="*/ 10389 w 16016"/>
              <a:gd name="T25" fmla="*/ 392 h 17436"/>
              <a:gd name="T26" fmla="*/ 11479 w 16016"/>
              <a:gd name="T27" fmla="*/ 860 h 17436"/>
              <a:gd name="T28" fmla="*/ 12485 w 16016"/>
              <a:gd name="T29" fmla="*/ 1489 h 17436"/>
              <a:gd name="T30" fmla="*/ 13392 w 16016"/>
              <a:gd name="T31" fmla="*/ 2265 h 17436"/>
              <a:gd name="T32" fmla="*/ 14187 w 16016"/>
              <a:gd name="T33" fmla="*/ 3172 h 17436"/>
              <a:gd name="T34" fmla="*/ 14857 w 16016"/>
              <a:gd name="T35" fmla="*/ 4198 h 17436"/>
              <a:gd name="T36" fmla="*/ 15386 w 16016"/>
              <a:gd name="T37" fmla="*/ 5325 h 17436"/>
              <a:gd name="T38" fmla="*/ 15764 w 16016"/>
              <a:gd name="T39" fmla="*/ 6540 h 17436"/>
              <a:gd name="T40" fmla="*/ 15975 w 16016"/>
              <a:gd name="T41" fmla="*/ 7827 h 17436"/>
              <a:gd name="T42" fmla="*/ 16006 w 16016"/>
              <a:gd name="T43" fmla="*/ 9167 h 17436"/>
              <a:gd name="T44" fmla="*/ 15853 w 16016"/>
              <a:gd name="T45" fmla="*/ 10475 h 17436"/>
              <a:gd name="T46" fmla="*/ 15531 w 16016"/>
              <a:gd name="T47" fmla="*/ 11716 h 17436"/>
              <a:gd name="T48" fmla="*/ 15049 w 16016"/>
              <a:gd name="T49" fmla="*/ 12873 h 17436"/>
              <a:gd name="T50" fmla="*/ 14425 w 16016"/>
              <a:gd name="T51" fmla="*/ 13935 h 17436"/>
              <a:gd name="T52" fmla="*/ 13671 w 16016"/>
              <a:gd name="T53" fmla="*/ 14883 h 17436"/>
              <a:gd name="T54" fmla="*/ 12800 w 16016"/>
              <a:gd name="T55" fmla="*/ 15704 h 17436"/>
              <a:gd name="T56" fmla="*/ 11825 w 16016"/>
              <a:gd name="T57" fmla="*/ 16383 h 17436"/>
              <a:gd name="T58" fmla="*/ 10762 w 16016"/>
              <a:gd name="T59" fmla="*/ 16907 h 17436"/>
              <a:gd name="T60" fmla="*/ 9622 w 16016"/>
              <a:gd name="T61" fmla="*/ 17258 h 17436"/>
              <a:gd name="T62" fmla="*/ 8420 w 16016"/>
              <a:gd name="T63" fmla="*/ 17425 h 17436"/>
              <a:gd name="T64" fmla="*/ 7189 w 16016"/>
              <a:gd name="T65" fmla="*/ 17391 h 17436"/>
              <a:gd name="T66" fmla="*/ 6007 w 16016"/>
              <a:gd name="T67" fmla="*/ 17161 h 17436"/>
              <a:gd name="T68" fmla="*/ 4891 w 16016"/>
              <a:gd name="T69" fmla="*/ 16751 h 17436"/>
              <a:gd name="T70" fmla="*/ 3856 w 16016"/>
              <a:gd name="T71" fmla="*/ 16174 h 17436"/>
              <a:gd name="T72" fmla="*/ 2914 w 16016"/>
              <a:gd name="T73" fmla="*/ 15445 h 17436"/>
              <a:gd name="T74" fmla="*/ 2080 w 16016"/>
              <a:gd name="T75" fmla="*/ 14580 h 17436"/>
              <a:gd name="T76" fmla="*/ 1367 w 16016"/>
              <a:gd name="T77" fmla="*/ 13592 h 17436"/>
              <a:gd name="T78" fmla="*/ 790 w 16016"/>
              <a:gd name="T79" fmla="*/ 12497 h 17436"/>
              <a:gd name="T80" fmla="*/ 360 w 16016"/>
              <a:gd name="T81" fmla="*/ 11311 h 17436"/>
              <a:gd name="T82" fmla="*/ 92 w 16016"/>
              <a:gd name="T83" fmla="*/ 10045 h 17436"/>
              <a:gd name="T84" fmla="*/ 0 w 16016"/>
              <a:gd name="T85" fmla="*/ 8718 h 17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6" h="17436">
                <a:moveTo>
                  <a:pt x="0" y="8718"/>
                </a:moveTo>
                <a:lnTo>
                  <a:pt x="10" y="8269"/>
                </a:lnTo>
                <a:lnTo>
                  <a:pt x="41" y="7827"/>
                </a:lnTo>
                <a:lnTo>
                  <a:pt x="92" y="7391"/>
                </a:lnTo>
                <a:lnTo>
                  <a:pt x="163" y="6961"/>
                </a:lnTo>
                <a:lnTo>
                  <a:pt x="252" y="6540"/>
                </a:lnTo>
                <a:lnTo>
                  <a:pt x="360" y="6125"/>
                </a:lnTo>
                <a:lnTo>
                  <a:pt x="485" y="5720"/>
                </a:lnTo>
                <a:lnTo>
                  <a:pt x="630" y="5325"/>
                </a:lnTo>
                <a:lnTo>
                  <a:pt x="790" y="4939"/>
                </a:lnTo>
                <a:lnTo>
                  <a:pt x="967" y="4563"/>
                </a:lnTo>
                <a:lnTo>
                  <a:pt x="1159" y="4198"/>
                </a:lnTo>
                <a:lnTo>
                  <a:pt x="1367" y="3844"/>
                </a:lnTo>
                <a:lnTo>
                  <a:pt x="1591" y="3501"/>
                </a:lnTo>
                <a:lnTo>
                  <a:pt x="1829" y="3172"/>
                </a:lnTo>
                <a:lnTo>
                  <a:pt x="2080" y="2856"/>
                </a:lnTo>
                <a:lnTo>
                  <a:pt x="2345" y="2553"/>
                </a:lnTo>
                <a:lnTo>
                  <a:pt x="2624" y="2265"/>
                </a:lnTo>
                <a:lnTo>
                  <a:pt x="2914" y="1991"/>
                </a:lnTo>
                <a:lnTo>
                  <a:pt x="3216" y="1732"/>
                </a:lnTo>
                <a:lnTo>
                  <a:pt x="3531" y="1489"/>
                </a:lnTo>
                <a:lnTo>
                  <a:pt x="3856" y="1262"/>
                </a:lnTo>
                <a:lnTo>
                  <a:pt x="4191" y="1053"/>
                </a:lnTo>
                <a:lnTo>
                  <a:pt x="4537" y="860"/>
                </a:lnTo>
                <a:lnTo>
                  <a:pt x="4891" y="685"/>
                </a:lnTo>
                <a:lnTo>
                  <a:pt x="5254" y="529"/>
                </a:lnTo>
                <a:lnTo>
                  <a:pt x="5627" y="392"/>
                </a:lnTo>
                <a:lnTo>
                  <a:pt x="6007" y="275"/>
                </a:lnTo>
                <a:lnTo>
                  <a:pt x="6394" y="178"/>
                </a:lnTo>
                <a:lnTo>
                  <a:pt x="6789" y="100"/>
                </a:lnTo>
                <a:lnTo>
                  <a:pt x="7189" y="45"/>
                </a:lnTo>
                <a:lnTo>
                  <a:pt x="7596" y="11"/>
                </a:lnTo>
                <a:lnTo>
                  <a:pt x="8008" y="0"/>
                </a:lnTo>
                <a:lnTo>
                  <a:pt x="8420" y="11"/>
                </a:lnTo>
                <a:lnTo>
                  <a:pt x="8827" y="45"/>
                </a:lnTo>
                <a:lnTo>
                  <a:pt x="9227" y="100"/>
                </a:lnTo>
                <a:lnTo>
                  <a:pt x="9622" y="178"/>
                </a:lnTo>
                <a:lnTo>
                  <a:pt x="10009" y="275"/>
                </a:lnTo>
                <a:lnTo>
                  <a:pt x="10389" y="392"/>
                </a:lnTo>
                <a:lnTo>
                  <a:pt x="10762" y="529"/>
                </a:lnTo>
                <a:lnTo>
                  <a:pt x="11125" y="685"/>
                </a:lnTo>
                <a:lnTo>
                  <a:pt x="11479" y="860"/>
                </a:lnTo>
                <a:lnTo>
                  <a:pt x="11825" y="1053"/>
                </a:lnTo>
                <a:lnTo>
                  <a:pt x="12160" y="1262"/>
                </a:lnTo>
                <a:lnTo>
                  <a:pt x="12485" y="1489"/>
                </a:lnTo>
                <a:lnTo>
                  <a:pt x="12800" y="1732"/>
                </a:lnTo>
                <a:lnTo>
                  <a:pt x="13102" y="1991"/>
                </a:lnTo>
                <a:lnTo>
                  <a:pt x="13392" y="2265"/>
                </a:lnTo>
                <a:lnTo>
                  <a:pt x="13671" y="2553"/>
                </a:lnTo>
                <a:lnTo>
                  <a:pt x="13936" y="2856"/>
                </a:lnTo>
                <a:lnTo>
                  <a:pt x="14187" y="3172"/>
                </a:lnTo>
                <a:lnTo>
                  <a:pt x="14425" y="3501"/>
                </a:lnTo>
                <a:lnTo>
                  <a:pt x="14649" y="3844"/>
                </a:lnTo>
                <a:lnTo>
                  <a:pt x="14857" y="4198"/>
                </a:lnTo>
                <a:lnTo>
                  <a:pt x="15049" y="4563"/>
                </a:lnTo>
                <a:lnTo>
                  <a:pt x="15226" y="4939"/>
                </a:lnTo>
                <a:lnTo>
                  <a:pt x="15386" y="5325"/>
                </a:lnTo>
                <a:lnTo>
                  <a:pt x="15531" y="5720"/>
                </a:lnTo>
                <a:lnTo>
                  <a:pt x="15656" y="6125"/>
                </a:lnTo>
                <a:lnTo>
                  <a:pt x="15764" y="6540"/>
                </a:lnTo>
                <a:lnTo>
                  <a:pt x="15853" y="6961"/>
                </a:lnTo>
                <a:lnTo>
                  <a:pt x="15924" y="7391"/>
                </a:lnTo>
                <a:lnTo>
                  <a:pt x="15975" y="7827"/>
                </a:lnTo>
                <a:lnTo>
                  <a:pt x="16006" y="8269"/>
                </a:lnTo>
                <a:lnTo>
                  <a:pt x="16016" y="8718"/>
                </a:lnTo>
                <a:lnTo>
                  <a:pt x="16006" y="9167"/>
                </a:lnTo>
                <a:lnTo>
                  <a:pt x="15975" y="9609"/>
                </a:lnTo>
                <a:lnTo>
                  <a:pt x="15924" y="10045"/>
                </a:lnTo>
                <a:lnTo>
                  <a:pt x="15853" y="10475"/>
                </a:lnTo>
                <a:lnTo>
                  <a:pt x="15764" y="10896"/>
                </a:lnTo>
                <a:lnTo>
                  <a:pt x="15656" y="11311"/>
                </a:lnTo>
                <a:lnTo>
                  <a:pt x="15531" y="11716"/>
                </a:lnTo>
                <a:lnTo>
                  <a:pt x="15386" y="12111"/>
                </a:lnTo>
                <a:lnTo>
                  <a:pt x="15226" y="12497"/>
                </a:lnTo>
                <a:lnTo>
                  <a:pt x="15049" y="12873"/>
                </a:lnTo>
                <a:lnTo>
                  <a:pt x="14857" y="13238"/>
                </a:lnTo>
                <a:lnTo>
                  <a:pt x="14649" y="13592"/>
                </a:lnTo>
                <a:lnTo>
                  <a:pt x="14425" y="13935"/>
                </a:lnTo>
                <a:lnTo>
                  <a:pt x="14187" y="14264"/>
                </a:lnTo>
                <a:lnTo>
                  <a:pt x="13936" y="14580"/>
                </a:lnTo>
                <a:lnTo>
                  <a:pt x="13671" y="14883"/>
                </a:lnTo>
                <a:lnTo>
                  <a:pt x="13392" y="15171"/>
                </a:lnTo>
                <a:lnTo>
                  <a:pt x="13102" y="15445"/>
                </a:lnTo>
                <a:lnTo>
                  <a:pt x="12800" y="15704"/>
                </a:lnTo>
                <a:lnTo>
                  <a:pt x="12485" y="15947"/>
                </a:lnTo>
                <a:lnTo>
                  <a:pt x="12160" y="16174"/>
                </a:lnTo>
                <a:lnTo>
                  <a:pt x="11825" y="16383"/>
                </a:lnTo>
                <a:lnTo>
                  <a:pt x="11479" y="16576"/>
                </a:lnTo>
                <a:lnTo>
                  <a:pt x="11125" y="16751"/>
                </a:lnTo>
                <a:lnTo>
                  <a:pt x="10762" y="16907"/>
                </a:lnTo>
                <a:lnTo>
                  <a:pt x="10389" y="17044"/>
                </a:lnTo>
                <a:lnTo>
                  <a:pt x="10009" y="17161"/>
                </a:lnTo>
                <a:lnTo>
                  <a:pt x="9622" y="17258"/>
                </a:lnTo>
                <a:lnTo>
                  <a:pt x="9227" y="17336"/>
                </a:lnTo>
                <a:lnTo>
                  <a:pt x="8827" y="17391"/>
                </a:lnTo>
                <a:lnTo>
                  <a:pt x="8420" y="17425"/>
                </a:lnTo>
                <a:lnTo>
                  <a:pt x="8008" y="17436"/>
                </a:lnTo>
                <a:lnTo>
                  <a:pt x="7596" y="17425"/>
                </a:lnTo>
                <a:lnTo>
                  <a:pt x="7189" y="17391"/>
                </a:lnTo>
                <a:lnTo>
                  <a:pt x="6789" y="17336"/>
                </a:lnTo>
                <a:lnTo>
                  <a:pt x="6394" y="17258"/>
                </a:lnTo>
                <a:lnTo>
                  <a:pt x="6007" y="17161"/>
                </a:lnTo>
                <a:lnTo>
                  <a:pt x="5627" y="17044"/>
                </a:lnTo>
                <a:lnTo>
                  <a:pt x="5254" y="16907"/>
                </a:lnTo>
                <a:lnTo>
                  <a:pt x="4891" y="16751"/>
                </a:lnTo>
                <a:lnTo>
                  <a:pt x="4537" y="16576"/>
                </a:lnTo>
                <a:lnTo>
                  <a:pt x="4191" y="16383"/>
                </a:lnTo>
                <a:lnTo>
                  <a:pt x="3856" y="16174"/>
                </a:lnTo>
                <a:lnTo>
                  <a:pt x="3531" y="15947"/>
                </a:lnTo>
                <a:lnTo>
                  <a:pt x="3216" y="15704"/>
                </a:lnTo>
                <a:lnTo>
                  <a:pt x="2914" y="15445"/>
                </a:lnTo>
                <a:lnTo>
                  <a:pt x="2624" y="15171"/>
                </a:lnTo>
                <a:lnTo>
                  <a:pt x="2345" y="14883"/>
                </a:lnTo>
                <a:lnTo>
                  <a:pt x="2080" y="14580"/>
                </a:lnTo>
                <a:lnTo>
                  <a:pt x="1829" y="14264"/>
                </a:lnTo>
                <a:lnTo>
                  <a:pt x="1591" y="13935"/>
                </a:lnTo>
                <a:lnTo>
                  <a:pt x="1367" y="13592"/>
                </a:lnTo>
                <a:lnTo>
                  <a:pt x="1159" y="13238"/>
                </a:lnTo>
                <a:lnTo>
                  <a:pt x="967" y="12873"/>
                </a:lnTo>
                <a:lnTo>
                  <a:pt x="790" y="12497"/>
                </a:lnTo>
                <a:lnTo>
                  <a:pt x="630" y="12111"/>
                </a:lnTo>
                <a:lnTo>
                  <a:pt x="485" y="11716"/>
                </a:lnTo>
                <a:lnTo>
                  <a:pt x="360" y="11311"/>
                </a:lnTo>
                <a:lnTo>
                  <a:pt x="252" y="10896"/>
                </a:lnTo>
                <a:lnTo>
                  <a:pt x="163" y="10475"/>
                </a:lnTo>
                <a:lnTo>
                  <a:pt x="92" y="10045"/>
                </a:lnTo>
                <a:lnTo>
                  <a:pt x="41" y="9609"/>
                </a:lnTo>
                <a:lnTo>
                  <a:pt x="10" y="9167"/>
                </a:lnTo>
                <a:lnTo>
                  <a:pt x="0" y="8718"/>
                </a:lnTo>
                <a:close/>
              </a:path>
            </a:pathLst>
          </a:custGeom>
          <a:solidFill>
            <a:srgbClr val="FFC715"/>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530"/>
          </a:p>
        </p:txBody>
      </p:sp>
      <p:pic>
        <p:nvPicPr>
          <p:cNvPr id="14" name="图片 13" descr="lunchbox"/>
          <p:cNvPicPr>
            <a:picLocks noChangeAspect="1"/>
          </p:cNvPicPr>
          <p:nvPr/>
        </p:nvPicPr>
        <p:blipFill>
          <a:blip r:embed="rId9" cstate="print"/>
          <a:stretch>
            <a:fillRect/>
          </a:stretch>
        </p:blipFill>
        <p:spPr>
          <a:xfrm>
            <a:off x="2303670" y="2417799"/>
            <a:ext cx="1246293" cy="1246293"/>
          </a:xfrm>
          <a:prstGeom prst="rect">
            <a:avLst/>
          </a:prstGeom>
        </p:spPr>
      </p:pic>
      <p:pic>
        <p:nvPicPr>
          <p:cNvPr id="15" name="图片 14" descr="Toothbrush, toothpaste"/>
          <p:cNvPicPr>
            <a:picLocks noChangeAspect="1"/>
          </p:cNvPicPr>
          <p:nvPr/>
        </p:nvPicPr>
        <p:blipFill>
          <a:blip r:embed="rId10" cstate="print"/>
          <a:stretch>
            <a:fillRect/>
          </a:stretch>
        </p:blipFill>
        <p:spPr>
          <a:xfrm>
            <a:off x="4646245" y="2286540"/>
            <a:ext cx="1498096" cy="1498096"/>
          </a:xfrm>
          <a:prstGeom prst="rect">
            <a:avLst/>
          </a:prstGeom>
        </p:spPr>
      </p:pic>
      <p:pic>
        <p:nvPicPr>
          <p:cNvPr id="16" name="图片 15" descr="Coffee-1"/>
          <p:cNvPicPr>
            <a:picLocks noChangeAspect="1"/>
          </p:cNvPicPr>
          <p:nvPr/>
        </p:nvPicPr>
        <p:blipFill>
          <a:blip r:embed="rId11" cstate="print"/>
          <a:stretch>
            <a:fillRect/>
          </a:stretch>
        </p:blipFill>
        <p:spPr>
          <a:xfrm>
            <a:off x="7128115" y="2305960"/>
            <a:ext cx="1470639" cy="1470639"/>
          </a:xfrm>
          <a:prstGeom prst="rect">
            <a:avLst/>
          </a:prstGeom>
        </p:spPr>
      </p:pic>
      <p:pic>
        <p:nvPicPr>
          <p:cNvPr id="17" name="图片 16" descr="sunglasses"/>
          <p:cNvPicPr>
            <a:picLocks noChangeAspect="1"/>
          </p:cNvPicPr>
          <p:nvPr/>
        </p:nvPicPr>
        <p:blipFill>
          <a:blip r:embed="rId12" cstate="print"/>
          <a:stretch>
            <a:fillRect/>
          </a:stretch>
        </p:blipFill>
        <p:spPr>
          <a:xfrm>
            <a:off x="9251702" y="1955043"/>
            <a:ext cx="2159750" cy="215975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845501" y="2138320"/>
            <a:ext cx="3199778" cy="3201117"/>
          </a:xfrm>
          <a:prstGeom prst="ellipse">
            <a:avLst/>
          </a:prstGeom>
          <a:solidFill>
            <a:schemeClr val="bg1"/>
          </a:solidFill>
          <a:ln>
            <a:solidFill>
              <a:srgbClr val="E4EB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451571" y="2138320"/>
            <a:ext cx="3113388" cy="3113388"/>
          </a:xfrm>
          <a:prstGeom prst="ellipse">
            <a:avLst/>
          </a:prstGeom>
          <a:solidFill>
            <a:srgbClr val="00A9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p:cNvSpPr>
            <a:spLocks noGrp="1"/>
          </p:cNvSpPr>
          <p:nvPr>
            <p:ph type="sldNum" sz="quarter" idx="12"/>
          </p:nvPr>
        </p:nvSpPr>
        <p:spPr/>
        <p:txBody>
          <a:bodyPr/>
          <a:lstStyle/>
          <a:p>
            <a:r>
              <a:rPr lang="en-US" altLang="zh-CN" smtClean="0"/>
              <a:t>P</a:t>
            </a:r>
            <a:fld id="{9F2E172E-9EA4-4DC4-9948-45420554EA41}" type="slidenum">
              <a:rPr lang="zh-CN" altLang="en-US" smtClean="0"/>
            </a:fld>
            <a:endParaRPr lang="zh-CN" altLang="en-US" dirty="0"/>
          </a:p>
        </p:txBody>
      </p:sp>
      <p:grpSp>
        <p:nvGrpSpPr>
          <p:cNvPr id="11" name="组合 10"/>
          <p:cNvGrpSpPr/>
          <p:nvPr/>
        </p:nvGrpSpPr>
        <p:grpSpPr>
          <a:xfrm>
            <a:off x="9634510" y="5568471"/>
            <a:ext cx="1072843" cy="1504123"/>
            <a:chOff x="1929" y="5450"/>
            <a:chExt cx="3404" cy="4772"/>
          </a:xfrm>
        </p:grpSpPr>
        <p:pic>
          <p:nvPicPr>
            <p:cNvPr id="7" name="图片 6"/>
            <p:cNvPicPr>
              <a:picLocks noChangeAspect="1"/>
            </p:cNvPicPr>
            <p:nvPr/>
          </p:nvPicPr>
          <p:blipFill>
            <a:blip r:embed="rId1" cstate="print">
              <a:clrChange>
                <a:clrFrom>
                  <a:srgbClr val="0075B7"/>
                </a:clrFrom>
                <a:clrTo>
                  <a:srgbClr val="0075B7">
                    <a:alpha val="0"/>
                  </a:srgbClr>
                </a:clrTo>
              </a:clrChange>
            </a:blip>
            <a:stretch>
              <a:fillRect/>
            </a:stretch>
          </p:blipFill>
          <p:spPr>
            <a:xfrm>
              <a:off x="1929" y="5450"/>
              <a:ext cx="3405" cy="4772"/>
            </a:xfrm>
            <a:prstGeom prst="rect">
              <a:avLst/>
            </a:prstGeom>
          </p:spPr>
        </p:pic>
        <p:sp>
          <p:nvSpPr>
            <p:cNvPr id="9" name="矩形 8"/>
            <p:cNvSpPr/>
            <p:nvPr/>
          </p:nvSpPr>
          <p:spPr>
            <a:xfrm>
              <a:off x="3024" y="6760"/>
              <a:ext cx="1361" cy="1928"/>
            </a:xfrm>
            <a:prstGeom prst="rect">
              <a:avLst/>
            </a:prstGeom>
            <a:solidFill>
              <a:srgbClr val="00A9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厨余"/>
            <p:cNvPicPr>
              <a:picLocks noChangeAspect="1"/>
            </p:cNvPicPr>
            <p:nvPr/>
          </p:nvPicPr>
          <p:blipFill>
            <a:blip r:embed="rId2" cstate="print"/>
            <a:stretch>
              <a:fillRect/>
            </a:stretch>
          </p:blipFill>
          <p:spPr>
            <a:xfrm>
              <a:off x="3125" y="6879"/>
              <a:ext cx="1159" cy="1428"/>
            </a:xfrm>
            <a:prstGeom prst="rect">
              <a:avLst/>
            </a:prstGeom>
          </p:spPr>
        </p:pic>
      </p:grpSp>
      <p:sp>
        <p:nvSpPr>
          <p:cNvPr id="16" name="矩形 15"/>
          <p:cNvSpPr/>
          <p:nvPr/>
        </p:nvSpPr>
        <p:spPr>
          <a:xfrm>
            <a:off x="5228622" y="3009587"/>
            <a:ext cx="5478732" cy="1455591"/>
          </a:xfrm>
          <a:prstGeom prst="rect">
            <a:avLst/>
          </a:prstGeom>
          <a:noFill/>
        </p:spPr>
        <p:txBody>
          <a:bodyPr wrap="square">
            <a:spAutoFit/>
          </a:bodyPr>
          <a:lstStyle/>
          <a:p>
            <a:pPr lvl="0" algn="l">
              <a:lnSpc>
                <a:spcPct val="140000"/>
              </a:lnSpc>
              <a:buClrTx/>
              <a:buSzTx/>
              <a:buFontTx/>
            </a:pPr>
            <a:r>
              <a:rPr lang="zh-CN" altLang="zh-CN" sz="2110" spc="21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容易腐烂的食物残渣、瓜皮果核等含有有机质的垃圾，包括家庭厨余垃圾、餐厨垃圾、其他厨余垃圾等。</a:t>
            </a:r>
            <a:endParaRPr lang="zh-CN" altLang="zh-CN" sz="2110" spc="21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14" name="标题 1"/>
          <p:cNvSpPr>
            <a:spLocks noGrp="1"/>
          </p:cNvSpPr>
          <p:nvPr/>
        </p:nvSpPr>
        <p:spPr>
          <a:xfrm>
            <a:off x="1451571" y="581961"/>
            <a:ext cx="3891568" cy="614775"/>
          </a:xfrm>
          <a:prstGeom prst="rect">
            <a:avLst/>
          </a:prstGeom>
        </p:spPr>
        <p:txBody>
          <a:bodyPr vert="horz" lIns="96435" tIns="48218" rIns="96435" bIns="48218"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r>
              <a:rPr lang="zh-CN" altLang="en-US" sz="3375" spc="211" dirty="0">
                <a:solidFill>
                  <a:srgbClr val="002B40"/>
                </a:solidFill>
              </a:rPr>
              <a:t>厨余垃圾</a:t>
            </a:r>
            <a:endParaRPr lang="zh-CN" altLang="en-US" sz="3375" spc="211" dirty="0">
              <a:solidFill>
                <a:srgbClr val="002B40"/>
              </a:solidFill>
            </a:endParaRPr>
          </a:p>
        </p:txBody>
      </p:sp>
      <p:pic>
        <p:nvPicPr>
          <p:cNvPr id="19" name="图片 18" descr="厨余垃圾白色"/>
          <p:cNvPicPr>
            <a:picLocks noChangeAspect="1"/>
          </p:cNvPicPr>
          <p:nvPr/>
        </p:nvPicPr>
        <p:blipFill>
          <a:blip r:embed="rId3" cstate="print"/>
          <a:stretch>
            <a:fillRect/>
          </a:stretch>
        </p:blipFill>
        <p:spPr>
          <a:xfrm>
            <a:off x="2196266" y="2694833"/>
            <a:ext cx="1623998" cy="2000363"/>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r>
              <a:rPr lang="en-US" altLang="zh-CN" dirty="0" smtClean="0"/>
              <a:t>P</a:t>
            </a:r>
            <a:fld id="{9F2E172E-9EA4-4DC4-9948-45420554EA41}" type="slidenum">
              <a:rPr lang="zh-CN" altLang="en-US" dirty="0" smtClean="0"/>
            </a:fld>
            <a:endParaRPr lang="zh-CN" altLang="en-US" dirty="0"/>
          </a:p>
        </p:txBody>
      </p:sp>
      <p:sp>
        <p:nvSpPr>
          <p:cNvPr id="80" name="Freeform 27"/>
          <p:cNvSpPr/>
          <p:nvPr>
            <p:custDataLst>
              <p:tags r:id="rId1"/>
            </p:custDataLst>
          </p:nvPr>
        </p:nvSpPr>
        <p:spPr bwMode="auto">
          <a:xfrm>
            <a:off x="5614417" y="2464197"/>
            <a:ext cx="1723687" cy="1719890"/>
          </a:xfrm>
          <a:custGeom>
            <a:avLst/>
            <a:gdLst>
              <a:gd name="T0" fmla="*/ 41 w 16016"/>
              <a:gd name="T1" fmla="*/ 7827 h 17436"/>
              <a:gd name="T2" fmla="*/ 252 w 16016"/>
              <a:gd name="T3" fmla="*/ 6540 h 17436"/>
              <a:gd name="T4" fmla="*/ 630 w 16016"/>
              <a:gd name="T5" fmla="*/ 5325 h 17436"/>
              <a:gd name="T6" fmla="*/ 1159 w 16016"/>
              <a:gd name="T7" fmla="*/ 4198 h 17436"/>
              <a:gd name="T8" fmla="*/ 1829 w 16016"/>
              <a:gd name="T9" fmla="*/ 3172 h 17436"/>
              <a:gd name="T10" fmla="*/ 2624 w 16016"/>
              <a:gd name="T11" fmla="*/ 2265 h 17436"/>
              <a:gd name="T12" fmla="*/ 3531 w 16016"/>
              <a:gd name="T13" fmla="*/ 1489 h 17436"/>
              <a:gd name="T14" fmla="*/ 4537 w 16016"/>
              <a:gd name="T15" fmla="*/ 860 h 17436"/>
              <a:gd name="T16" fmla="*/ 5627 w 16016"/>
              <a:gd name="T17" fmla="*/ 392 h 17436"/>
              <a:gd name="T18" fmla="*/ 6789 w 16016"/>
              <a:gd name="T19" fmla="*/ 100 h 17436"/>
              <a:gd name="T20" fmla="*/ 8008 w 16016"/>
              <a:gd name="T21" fmla="*/ 0 h 17436"/>
              <a:gd name="T22" fmla="*/ 9227 w 16016"/>
              <a:gd name="T23" fmla="*/ 100 h 17436"/>
              <a:gd name="T24" fmla="*/ 10389 w 16016"/>
              <a:gd name="T25" fmla="*/ 392 h 17436"/>
              <a:gd name="T26" fmla="*/ 11479 w 16016"/>
              <a:gd name="T27" fmla="*/ 860 h 17436"/>
              <a:gd name="T28" fmla="*/ 12485 w 16016"/>
              <a:gd name="T29" fmla="*/ 1489 h 17436"/>
              <a:gd name="T30" fmla="*/ 13392 w 16016"/>
              <a:gd name="T31" fmla="*/ 2265 h 17436"/>
              <a:gd name="T32" fmla="*/ 14187 w 16016"/>
              <a:gd name="T33" fmla="*/ 3172 h 17436"/>
              <a:gd name="T34" fmla="*/ 14857 w 16016"/>
              <a:gd name="T35" fmla="*/ 4198 h 17436"/>
              <a:gd name="T36" fmla="*/ 15386 w 16016"/>
              <a:gd name="T37" fmla="*/ 5325 h 17436"/>
              <a:gd name="T38" fmla="*/ 15764 w 16016"/>
              <a:gd name="T39" fmla="*/ 6540 h 17436"/>
              <a:gd name="T40" fmla="*/ 15975 w 16016"/>
              <a:gd name="T41" fmla="*/ 7827 h 17436"/>
              <a:gd name="T42" fmla="*/ 16006 w 16016"/>
              <a:gd name="T43" fmla="*/ 9167 h 17436"/>
              <a:gd name="T44" fmla="*/ 15853 w 16016"/>
              <a:gd name="T45" fmla="*/ 10475 h 17436"/>
              <a:gd name="T46" fmla="*/ 15531 w 16016"/>
              <a:gd name="T47" fmla="*/ 11716 h 17436"/>
              <a:gd name="T48" fmla="*/ 15049 w 16016"/>
              <a:gd name="T49" fmla="*/ 12873 h 17436"/>
              <a:gd name="T50" fmla="*/ 14425 w 16016"/>
              <a:gd name="T51" fmla="*/ 13935 h 17436"/>
              <a:gd name="T52" fmla="*/ 13671 w 16016"/>
              <a:gd name="T53" fmla="*/ 14883 h 17436"/>
              <a:gd name="T54" fmla="*/ 12800 w 16016"/>
              <a:gd name="T55" fmla="*/ 15704 h 17436"/>
              <a:gd name="T56" fmla="*/ 11825 w 16016"/>
              <a:gd name="T57" fmla="*/ 16383 h 17436"/>
              <a:gd name="T58" fmla="*/ 10762 w 16016"/>
              <a:gd name="T59" fmla="*/ 16907 h 17436"/>
              <a:gd name="T60" fmla="*/ 9622 w 16016"/>
              <a:gd name="T61" fmla="*/ 17258 h 17436"/>
              <a:gd name="T62" fmla="*/ 8420 w 16016"/>
              <a:gd name="T63" fmla="*/ 17425 h 17436"/>
              <a:gd name="T64" fmla="*/ 7189 w 16016"/>
              <a:gd name="T65" fmla="*/ 17391 h 17436"/>
              <a:gd name="T66" fmla="*/ 6007 w 16016"/>
              <a:gd name="T67" fmla="*/ 17161 h 17436"/>
              <a:gd name="T68" fmla="*/ 4891 w 16016"/>
              <a:gd name="T69" fmla="*/ 16751 h 17436"/>
              <a:gd name="T70" fmla="*/ 3856 w 16016"/>
              <a:gd name="T71" fmla="*/ 16174 h 17436"/>
              <a:gd name="T72" fmla="*/ 2914 w 16016"/>
              <a:gd name="T73" fmla="*/ 15445 h 17436"/>
              <a:gd name="T74" fmla="*/ 2080 w 16016"/>
              <a:gd name="T75" fmla="*/ 14580 h 17436"/>
              <a:gd name="T76" fmla="*/ 1367 w 16016"/>
              <a:gd name="T77" fmla="*/ 13592 h 17436"/>
              <a:gd name="T78" fmla="*/ 790 w 16016"/>
              <a:gd name="T79" fmla="*/ 12497 h 17436"/>
              <a:gd name="T80" fmla="*/ 360 w 16016"/>
              <a:gd name="T81" fmla="*/ 11311 h 17436"/>
              <a:gd name="T82" fmla="*/ 92 w 16016"/>
              <a:gd name="T83" fmla="*/ 10045 h 17436"/>
              <a:gd name="T84" fmla="*/ 0 w 16016"/>
              <a:gd name="T85" fmla="*/ 8718 h 17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6" h="17436">
                <a:moveTo>
                  <a:pt x="0" y="8718"/>
                </a:moveTo>
                <a:lnTo>
                  <a:pt x="10" y="8269"/>
                </a:lnTo>
                <a:lnTo>
                  <a:pt x="41" y="7827"/>
                </a:lnTo>
                <a:lnTo>
                  <a:pt x="92" y="7391"/>
                </a:lnTo>
                <a:lnTo>
                  <a:pt x="163" y="6961"/>
                </a:lnTo>
                <a:lnTo>
                  <a:pt x="252" y="6540"/>
                </a:lnTo>
                <a:lnTo>
                  <a:pt x="360" y="6125"/>
                </a:lnTo>
                <a:lnTo>
                  <a:pt x="485" y="5720"/>
                </a:lnTo>
                <a:lnTo>
                  <a:pt x="630" y="5325"/>
                </a:lnTo>
                <a:lnTo>
                  <a:pt x="790" y="4939"/>
                </a:lnTo>
                <a:lnTo>
                  <a:pt x="967" y="4563"/>
                </a:lnTo>
                <a:lnTo>
                  <a:pt x="1159" y="4198"/>
                </a:lnTo>
                <a:lnTo>
                  <a:pt x="1367" y="3844"/>
                </a:lnTo>
                <a:lnTo>
                  <a:pt x="1591" y="3501"/>
                </a:lnTo>
                <a:lnTo>
                  <a:pt x="1829" y="3172"/>
                </a:lnTo>
                <a:lnTo>
                  <a:pt x="2080" y="2856"/>
                </a:lnTo>
                <a:lnTo>
                  <a:pt x="2345" y="2553"/>
                </a:lnTo>
                <a:lnTo>
                  <a:pt x="2624" y="2265"/>
                </a:lnTo>
                <a:lnTo>
                  <a:pt x="2914" y="1991"/>
                </a:lnTo>
                <a:lnTo>
                  <a:pt x="3216" y="1732"/>
                </a:lnTo>
                <a:lnTo>
                  <a:pt x="3531" y="1489"/>
                </a:lnTo>
                <a:lnTo>
                  <a:pt x="3856" y="1262"/>
                </a:lnTo>
                <a:lnTo>
                  <a:pt x="4191" y="1053"/>
                </a:lnTo>
                <a:lnTo>
                  <a:pt x="4537" y="860"/>
                </a:lnTo>
                <a:lnTo>
                  <a:pt x="4891" y="685"/>
                </a:lnTo>
                <a:lnTo>
                  <a:pt x="5254" y="529"/>
                </a:lnTo>
                <a:lnTo>
                  <a:pt x="5627" y="392"/>
                </a:lnTo>
                <a:lnTo>
                  <a:pt x="6007" y="275"/>
                </a:lnTo>
                <a:lnTo>
                  <a:pt x="6394" y="178"/>
                </a:lnTo>
                <a:lnTo>
                  <a:pt x="6789" y="100"/>
                </a:lnTo>
                <a:lnTo>
                  <a:pt x="7189" y="45"/>
                </a:lnTo>
                <a:lnTo>
                  <a:pt x="7596" y="11"/>
                </a:lnTo>
                <a:lnTo>
                  <a:pt x="8008" y="0"/>
                </a:lnTo>
                <a:lnTo>
                  <a:pt x="8420" y="11"/>
                </a:lnTo>
                <a:lnTo>
                  <a:pt x="8827" y="45"/>
                </a:lnTo>
                <a:lnTo>
                  <a:pt x="9227" y="100"/>
                </a:lnTo>
                <a:lnTo>
                  <a:pt x="9622" y="178"/>
                </a:lnTo>
                <a:lnTo>
                  <a:pt x="10009" y="275"/>
                </a:lnTo>
                <a:lnTo>
                  <a:pt x="10389" y="392"/>
                </a:lnTo>
                <a:lnTo>
                  <a:pt x="10762" y="529"/>
                </a:lnTo>
                <a:lnTo>
                  <a:pt x="11125" y="685"/>
                </a:lnTo>
                <a:lnTo>
                  <a:pt x="11479" y="860"/>
                </a:lnTo>
                <a:lnTo>
                  <a:pt x="11825" y="1053"/>
                </a:lnTo>
                <a:lnTo>
                  <a:pt x="12160" y="1262"/>
                </a:lnTo>
                <a:lnTo>
                  <a:pt x="12485" y="1489"/>
                </a:lnTo>
                <a:lnTo>
                  <a:pt x="12800" y="1732"/>
                </a:lnTo>
                <a:lnTo>
                  <a:pt x="13102" y="1991"/>
                </a:lnTo>
                <a:lnTo>
                  <a:pt x="13392" y="2265"/>
                </a:lnTo>
                <a:lnTo>
                  <a:pt x="13671" y="2553"/>
                </a:lnTo>
                <a:lnTo>
                  <a:pt x="13936" y="2856"/>
                </a:lnTo>
                <a:lnTo>
                  <a:pt x="14187" y="3172"/>
                </a:lnTo>
                <a:lnTo>
                  <a:pt x="14425" y="3501"/>
                </a:lnTo>
                <a:lnTo>
                  <a:pt x="14649" y="3844"/>
                </a:lnTo>
                <a:lnTo>
                  <a:pt x="14857" y="4198"/>
                </a:lnTo>
                <a:lnTo>
                  <a:pt x="15049" y="4563"/>
                </a:lnTo>
                <a:lnTo>
                  <a:pt x="15226" y="4939"/>
                </a:lnTo>
                <a:lnTo>
                  <a:pt x="15386" y="5325"/>
                </a:lnTo>
                <a:lnTo>
                  <a:pt x="15531" y="5720"/>
                </a:lnTo>
                <a:lnTo>
                  <a:pt x="15656" y="6125"/>
                </a:lnTo>
                <a:lnTo>
                  <a:pt x="15764" y="6540"/>
                </a:lnTo>
                <a:lnTo>
                  <a:pt x="15853" y="6961"/>
                </a:lnTo>
                <a:lnTo>
                  <a:pt x="15924" y="7391"/>
                </a:lnTo>
                <a:lnTo>
                  <a:pt x="15975" y="7827"/>
                </a:lnTo>
                <a:lnTo>
                  <a:pt x="16006" y="8269"/>
                </a:lnTo>
                <a:lnTo>
                  <a:pt x="16016" y="8718"/>
                </a:lnTo>
                <a:lnTo>
                  <a:pt x="16006" y="9167"/>
                </a:lnTo>
                <a:lnTo>
                  <a:pt x="15975" y="9609"/>
                </a:lnTo>
                <a:lnTo>
                  <a:pt x="15924" y="10045"/>
                </a:lnTo>
                <a:lnTo>
                  <a:pt x="15853" y="10475"/>
                </a:lnTo>
                <a:lnTo>
                  <a:pt x="15764" y="10896"/>
                </a:lnTo>
                <a:lnTo>
                  <a:pt x="15656" y="11311"/>
                </a:lnTo>
                <a:lnTo>
                  <a:pt x="15531" y="11716"/>
                </a:lnTo>
                <a:lnTo>
                  <a:pt x="15386" y="12111"/>
                </a:lnTo>
                <a:lnTo>
                  <a:pt x="15226" y="12497"/>
                </a:lnTo>
                <a:lnTo>
                  <a:pt x="15049" y="12873"/>
                </a:lnTo>
                <a:lnTo>
                  <a:pt x="14857" y="13238"/>
                </a:lnTo>
                <a:lnTo>
                  <a:pt x="14649" y="13592"/>
                </a:lnTo>
                <a:lnTo>
                  <a:pt x="14425" y="13935"/>
                </a:lnTo>
                <a:lnTo>
                  <a:pt x="14187" y="14264"/>
                </a:lnTo>
                <a:lnTo>
                  <a:pt x="13936" y="14580"/>
                </a:lnTo>
                <a:lnTo>
                  <a:pt x="13671" y="14883"/>
                </a:lnTo>
                <a:lnTo>
                  <a:pt x="13392" y="15171"/>
                </a:lnTo>
                <a:lnTo>
                  <a:pt x="13102" y="15445"/>
                </a:lnTo>
                <a:lnTo>
                  <a:pt x="12800" y="15704"/>
                </a:lnTo>
                <a:lnTo>
                  <a:pt x="12485" y="15947"/>
                </a:lnTo>
                <a:lnTo>
                  <a:pt x="12160" y="16174"/>
                </a:lnTo>
                <a:lnTo>
                  <a:pt x="11825" y="16383"/>
                </a:lnTo>
                <a:lnTo>
                  <a:pt x="11479" y="16576"/>
                </a:lnTo>
                <a:lnTo>
                  <a:pt x="11125" y="16751"/>
                </a:lnTo>
                <a:lnTo>
                  <a:pt x="10762" y="16907"/>
                </a:lnTo>
                <a:lnTo>
                  <a:pt x="10389" y="17044"/>
                </a:lnTo>
                <a:lnTo>
                  <a:pt x="10009" y="17161"/>
                </a:lnTo>
                <a:lnTo>
                  <a:pt x="9622" y="17258"/>
                </a:lnTo>
                <a:lnTo>
                  <a:pt x="9227" y="17336"/>
                </a:lnTo>
                <a:lnTo>
                  <a:pt x="8827" y="17391"/>
                </a:lnTo>
                <a:lnTo>
                  <a:pt x="8420" y="17425"/>
                </a:lnTo>
                <a:lnTo>
                  <a:pt x="8008" y="17436"/>
                </a:lnTo>
                <a:lnTo>
                  <a:pt x="7596" y="17425"/>
                </a:lnTo>
                <a:lnTo>
                  <a:pt x="7189" y="17391"/>
                </a:lnTo>
                <a:lnTo>
                  <a:pt x="6789" y="17336"/>
                </a:lnTo>
                <a:lnTo>
                  <a:pt x="6394" y="17258"/>
                </a:lnTo>
                <a:lnTo>
                  <a:pt x="6007" y="17161"/>
                </a:lnTo>
                <a:lnTo>
                  <a:pt x="5627" y="17044"/>
                </a:lnTo>
                <a:lnTo>
                  <a:pt x="5254" y="16907"/>
                </a:lnTo>
                <a:lnTo>
                  <a:pt x="4891" y="16751"/>
                </a:lnTo>
                <a:lnTo>
                  <a:pt x="4537" y="16576"/>
                </a:lnTo>
                <a:lnTo>
                  <a:pt x="4191" y="16383"/>
                </a:lnTo>
                <a:lnTo>
                  <a:pt x="3856" y="16174"/>
                </a:lnTo>
                <a:lnTo>
                  <a:pt x="3531" y="15947"/>
                </a:lnTo>
                <a:lnTo>
                  <a:pt x="3216" y="15704"/>
                </a:lnTo>
                <a:lnTo>
                  <a:pt x="2914" y="15445"/>
                </a:lnTo>
                <a:lnTo>
                  <a:pt x="2624" y="15171"/>
                </a:lnTo>
                <a:lnTo>
                  <a:pt x="2345" y="14883"/>
                </a:lnTo>
                <a:lnTo>
                  <a:pt x="2080" y="14580"/>
                </a:lnTo>
                <a:lnTo>
                  <a:pt x="1829" y="14264"/>
                </a:lnTo>
                <a:lnTo>
                  <a:pt x="1591" y="13935"/>
                </a:lnTo>
                <a:lnTo>
                  <a:pt x="1367" y="13592"/>
                </a:lnTo>
                <a:lnTo>
                  <a:pt x="1159" y="13238"/>
                </a:lnTo>
                <a:lnTo>
                  <a:pt x="967" y="12873"/>
                </a:lnTo>
                <a:lnTo>
                  <a:pt x="790" y="12497"/>
                </a:lnTo>
                <a:lnTo>
                  <a:pt x="630" y="12111"/>
                </a:lnTo>
                <a:lnTo>
                  <a:pt x="485" y="11716"/>
                </a:lnTo>
                <a:lnTo>
                  <a:pt x="360" y="11311"/>
                </a:lnTo>
                <a:lnTo>
                  <a:pt x="252" y="10896"/>
                </a:lnTo>
                <a:lnTo>
                  <a:pt x="163" y="10475"/>
                </a:lnTo>
                <a:lnTo>
                  <a:pt x="92" y="10045"/>
                </a:lnTo>
                <a:lnTo>
                  <a:pt x="41" y="9609"/>
                </a:lnTo>
                <a:lnTo>
                  <a:pt x="10" y="9167"/>
                </a:lnTo>
                <a:lnTo>
                  <a:pt x="0" y="8718"/>
                </a:lnTo>
                <a:close/>
              </a:path>
            </a:pathLst>
          </a:custGeom>
          <a:solidFill>
            <a:srgbClr val="9DCD4F"/>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530"/>
          </a:p>
        </p:txBody>
      </p:sp>
      <p:sp>
        <p:nvSpPr>
          <p:cNvPr id="60" name="Freeform 27"/>
          <p:cNvSpPr/>
          <p:nvPr>
            <p:custDataLst>
              <p:tags r:id="rId2"/>
            </p:custDataLst>
          </p:nvPr>
        </p:nvSpPr>
        <p:spPr bwMode="auto">
          <a:xfrm>
            <a:off x="3145160" y="2464197"/>
            <a:ext cx="1721801" cy="1718253"/>
          </a:xfrm>
          <a:custGeom>
            <a:avLst/>
            <a:gdLst>
              <a:gd name="T0" fmla="*/ 41 w 16016"/>
              <a:gd name="T1" fmla="*/ 7827 h 17436"/>
              <a:gd name="T2" fmla="*/ 252 w 16016"/>
              <a:gd name="T3" fmla="*/ 6540 h 17436"/>
              <a:gd name="T4" fmla="*/ 630 w 16016"/>
              <a:gd name="T5" fmla="*/ 5325 h 17436"/>
              <a:gd name="T6" fmla="*/ 1159 w 16016"/>
              <a:gd name="T7" fmla="*/ 4198 h 17436"/>
              <a:gd name="T8" fmla="*/ 1829 w 16016"/>
              <a:gd name="T9" fmla="*/ 3172 h 17436"/>
              <a:gd name="T10" fmla="*/ 2624 w 16016"/>
              <a:gd name="T11" fmla="*/ 2265 h 17436"/>
              <a:gd name="T12" fmla="*/ 3531 w 16016"/>
              <a:gd name="T13" fmla="*/ 1489 h 17436"/>
              <a:gd name="T14" fmla="*/ 4537 w 16016"/>
              <a:gd name="T15" fmla="*/ 860 h 17436"/>
              <a:gd name="T16" fmla="*/ 5627 w 16016"/>
              <a:gd name="T17" fmla="*/ 392 h 17436"/>
              <a:gd name="T18" fmla="*/ 6789 w 16016"/>
              <a:gd name="T19" fmla="*/ 100 h 17436"/>
              <a:gd name="T20" fmla="*/ 8008 w 16016"/>
              <a:gd name="T21" fmla="*/ 0 h 17436"/>
              <a:gd name="T22" fmla="*/ 9227 w 16016"/>
              <a:gd name="T23" fmla="*/ 100 h 17436"/>
              <a:gd name="T24" fmla="*/ 10389 w 16016"/>
              <a:gd name="T25" fmla="*/ 392 h 17436"/>
              <a:gd name="T26" fmla="*/ 11479 w 16016"/>
              <a:gd name="T27" fmla="*/ 860 h 17436"/>
              <a:gd name="T28" fmla="*/ 12485 w 16016"/>
              <a:gd name="T29" fmla="*/ 1489 h 17436"/>
              <a:gd name="T30" fmla="*/ 13392 w 16016"/>
              <a:gd name="T31" fmla="*/ 2265 h 17436"/>
              <a:gd name="T32" fmla="*/ 14187 w 16016"/>
              <a:gd name="T33" fmla="*/ 3172 h 17436"/>
              <a:gd name="T34" fmla="*/ 14857 w 16016"/>
              <a:gd name="T35" fmla="*/ 4198 h 17436"/>
              <a:gd name="T36" fmla="*/ 15386 w 16016"/>
              <a:gd name="T37" fmla="*/ 5325 h 17436"/>
              <a:gd name="T38" fmla="*/ 15764 w 16016"/>
              <a:gd name="T39" fmla="*/ 6540 h 17436"/>
              <a:gd name="T40" fmla="*/ 15975 w 16016"/>
              <a:gd name="T41" fmla="*/ 7827 h 17436"/>
              <a:gd name="T42" fmla="*/ 16006 w 16016"/>
              <a:gd name="T43" fmla="*/ 9167 h 17436"/>
              <a:gd name="T44" fmla="*/ 15853 w 16016"/>
              <a:gd name="T45" fmla="*/ 10475 h 17436"/>
              <a:gd name="T46" fmla="*/ 15531 w 16016"/>
              <a:gd name="T47" fmla="*/ 11716 h 17436"/>
              <a:gd name="T48" fmla="*/ 15049 w 16016"/>
              <a:gd name="T49" fmla="*/ 12873 h 17436"/>
              <a:gd name="T50" fmla="*/ 14425 w 16016"/>
              <a:gd name="T51" fmla="*/ 13935 h 17436"/>
              <a:gd name="T52" fmla="*/ 13671 w 16016"/>
              <a:gd name="T53" fmla="*/ 14883 h 17436"/>
              <a:gd name="T54" fmla="*/ 12800 w 16016"/>
              <a:gd name="T55" fmla="*/ 15704 h 17436"/>
              <a:gd name="T56" fmla="*/ 11825 w 16016"/>
              <a:gd name="T57" fmla="*/ 16383 h 17436"/>
              <a:gd name="T58" fmla="*/ 10762 w 16016"/>
              <a:gd name="T59" fmla="*/ 16907 h 17436"/>
              <a:gd name="T60" fmla="*/ 9622 w 16016"/>
              <a:gd name="T61" fmla="*/ 17258 h 17436"/>
              <a:gd name="T62" fmla="*/ 8420 w 16016"/>
              <a:gd name="T63" fmla="*/ 17425 h 17436"/>
              <a:gd name="T64" fmla="*/ 7189 w 16016"/>
              <a:gd name="T65" fmla="*/ 17391 h 17436"/>
              <a:gd name="T66" fmla="*/ 6007 w 16016"/>
              <a:gd name="T67" fmla="*/ 17161 h 17436"/>
              <a:gd name="T68" fmla="*/ 4891 w 16016"/>
              <a:gd name="T69" fmla="*/ 16751 h 17436"/>
              <a:gd name="T70" fmla="*/ 3856 w 16016"/>
              <a:gd name="T71" fmla="*/ 16174 h 17436"/>
              <a:gd name="T72" fmla="*/ 2914 w 16016"/>
              <a:gd name="T73" fmla="*/ 15445 h 17436"/>
              <a:gd name="T74" fmla="*/ 2080 w 16016"/>
              <a:gd name="T75" fmla="*/ 14580 h 17436"/>
              <a:gd name="T76" fmla="*/ 1367 w 16016"/>
              <a:gd name="T77" fmla="*/ 13592 h 17436"/>
              <a:gd name="T78" fmla="*/ 790 w 16016"/>
              <a:gd name="T79" fmla="*/ 12497 h 17436"/>
              <a:gd name="T80" fmla="*/ 360 w 16016"/>
              <a:gd name="T81" fmla="*/ 11311 h 17436"/>
              <a:gd name="T82" fmla="*/ 92 w 16016"/>
              <a:gd name="T83" fmla="*/ 10045 h 17436"/>
              <a:gd name="T84" fmla="*/ 0 w 16016"/>
              <a:gd name="T85" fmla="*/ 8718 h 17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6" h="17436">
                <a:moveTo>
                  <a:pt x="0" y="8718"/>
                </a:moveTo>
                <a:lnTo>
                  <a:pt x="10" y="8269"/>
                </a:lnTo>
                <a:lnTo>
                  <a:pt x="41" y="7827"/>
                </a:lnTo>
                <a:lnTo>
                  <a:pt x="92" y="7391"/>
                </a:lnTo>
                <a:lnTo>
                  <a:pt x="163" y="6961"/>
                </a:lnTo>
                <a:lnTo>
                  <a:pt x="252" y="6540"/>
                </a:lnTo>
                <a:lnTo>
                  <a:pt x="360" y="6125"/>
                </a:lnTo>
                <a:lnTo>
                  <a:pt x="485" y="5720"/>
                </a:lnTo>
                <a:lnTo>
                  <a:pt x="630" y="5325"/>
                </a:lnTo>
                <a:lnTo>
                  <a:pt x="790" y="4939"/>
                </a:lnTo>
                <a:lnTo>
                  <a:pt x="967" y="4563"/>
                </a:lnTo>
                <a:lnTo>
                  <a:pt x="1159" y="4198"/>
                </a:lnTo>
                <a:lnTo>
                  <a:pt x="1367" y="3844"/>
                </a:lnTo>
                <a:lnTo>
                  <a:pt x="1591" y="3501"/>
                </a:lnTo>
                <a:lnTo>
                  <a:pt x="1829" y="3172"/>
                </a:lnTo>
                <a:lnTo>
                  <a:pt x="2080" y="2856"/>
                </a:lnTo>
                <a:lnTo>
                  <a:pt x="2345" y="2553"/>
                </a:lnTo>
                <a:lnTo>
                  <a:pt x="2624" y="2265"/>
                </a:lnTo>
                <a:lnTo>
                  <a:pt x="2914" y="1991"/>
                </a:lnTo>
                <a:lnTo>
                  <a:pt x="3216" y="1732"/>
                </a:lnTo>
                <a:lnTo>
                  <a:pt x="3531" y="1489"/>
                </a:lnTo>
                <a:lnTo>
                  <a:pt x="3856" y="1262"/>
                </a:lnTo>
                <a:lnTo>
                  <a:pt x="4191" y="1053"/>
                </a:lnTo>
                <a:lnTo>
                  <a:pt x="4537" y="860"/>
                </a:lnTo>
                <a:lnTo>
                  <a:pt x="4891" y="685"/>
                </a:lnTo>
                <a:lnTo>
                  <a:pt x="5254" y="529"/>
                </a:lnTo>
                <a:lnTo>
                  <a:pt x="5627" y="392"/>
                </a:lnTo>
                <a:lnTo>
                  <a:pt x="6007" y="275"/>
                </a:lnTo>
                <a:lnTo>
                  <a:pt x="6394" y="178"/>
                </a:lnTo>
                <a:lnTo>
                  <a:pt x="6789" y="100"/>
                </a:lnTo>
                <a:lnTo>
                  <a:pt x="7189" y="45"/>
                </a:lnTo>
                <a:lnTo>
                  <a:pt x="7596" y="11"/>
                </a:lnTo>
                <a:lnTo>
                  <a:pt x="8008" y="0"/>
                </a:lnTo>
                <a:lnTo>
                  <a:pt x="8420" y="11"/>
                </a:lnTo>
                <a:lnTo>
                  <a:pt x="8827" y="45"/>
                </a:lnTo>
                <a:lnTo>
                  <a:pt x="9227" y="100"/>
                </a:lnTo>
                <a:lnTo>
                  <a:pt x="9622" y="178"/>
                </a:lnTo>
                <a:lnTo>
                  <a:pt x="10009" y="275"/>
                </a:lnTo>
                <a:lnTo>
                  <a:pt x="10389" y="392"/>
                </a:lnTo>
                <a:lnTo>
                  <a:pt x="10762" y="529"/>
                </a:lnTo>
                <a:lnTo>
                  <a:pt x="11125" y="685"/>
                </a:lnTo>
                <a:lnTo>
                  <a:pt x="11479" y="860"/>
                </a:lnTo>
                <a:lnTo>
                  <a:pt x="11825" y="1053"/>
                </a:lnTo>
                <a:lnTo>
                  <a:pt x="12160" y="1262"/>
                </a:lnTo>
                <a:lnTo>
                  <a:pt x="12485" y="1489"/>
                </a:lnTo>
                <a:lnTo>
                  <a:pt x="12800" y="1732"/>
                </a:lnTo>
                <a:lnTo>
                  <a:pt x="13102" y="1991"/>
                </a:lnTo>
                <a:lnTo>
                  <a:pt x="13392" y="2265"/>
                </a:lnTo>
                <a:lnTo>
                  <a:pt x="13671" y="2553"/>
                </a:lnTo>
                <a:lnTo>
                  <a:pt x="13936" y="2856"/>
                </a:lnTo>
                <a:lnTo>
                  <a:pt x="14187" y="3172"/>
                </a:lnTo>
                <a:lnTo>
                  <a:pt x="14425" y="3501"/>
                </a:lnTo>
                <a:lnTo>
                  <a:pt x="14649" y="3844"/>
                </a:lnTo>
                <a:lnTo>
                  <a:pt x="14857" y="4198"/>
                </a:lnTo>
                <a:lnTo>
                  <a:pt x="15049" y="4563"/>
                </a:lnTo>
                <a:lnTo>
                  <a:pt x="15226" y="4939"/>
                </a:lnTo>
                <a:lnTo>
                  <a:pt x="15386" y="5325"/>
                </a:lnTo>
                <a:lnTo>
                  <a:pt x="15531" y="5720"/>
                </a:lnTo>
                <a:lnTo>
                  <a:pt x="15656" y="6125"/>
                </a:lnTo>
                <a:lnTo>
                  <a:pt x="15764" y="6540"/>
                </a:lnTo>
                <a:lnTo>
                  <a:pt x="15853" y="6961"/>
                </a:lnTo>
                <a:lnTo>
                  <a:pt x="15924" y="7391"/>
                </a:lnTo>
                <a:lnTo>
                  <a:pt x="15975" y="7827"/>
                </a:lnTo>
                <a:lnTo>
                  <a:pt x="16006" y="8269"/>
                </a:lnTo>
                <a:lnTo>
                  <a:pt x="16016" y="8718"/>
                </a:lnTo>
                <a:lnTo>
                  <a:pt x="16006" y="9167"/>
                </a:lnTo>
                <a:lnTo>
                  <a:pt x="15975" y="9609"/>
                </a:lnTo>
                <a:lnTo>
                  <a:pt x="15924" y="10045"/>
                </a:lnTo>
                <a:lnTo>
                  <a:pt x="15853" y="10475"/>
                </a:lnTo>
                <a:lnTo>
                  <a:pt x="15764" y="10896"/>
                </a:lnTo>
                <a:lnTo>
                  <a:pt x="15656" y="11311"/>
                </a:lnTo>
                <a:lnTo>
                  <a:pt x="15531" y="11716"/>
                </a:lnTo>
                <a:lnTo>
                  <a:pt x="15386" y="12111"/>
                </a:lnTo>
                <a:lnTo>
                  <a:pt x="15226" y="12497"/>
                </a:lnTo>
                <a:lnTo>
                  <a:pt x="15049" y="12873"/>
                </a:lnTo>
                <a:lnTo>
                  <a:pt x="14857" y="13238"/>
                </a:lnTo>
                <a:lnTo>
                  <a:pt x="14649" y="13592"/>
                </a:lnTo>
                <a:lnTo>
                  <a:pt x="14425" y="13935"/>
                </a:lnTo>
                <a:lnTo>
                  <a:pt x="14187" y="14264"/>
                </a:lnTo>
                <a:lnTo>
                  <a:pt x="13936" y="14580"/>
                </a:lnTo>
                <a:lnTo>
                  <a:pt x="13671" y="14883"/>
                </a:lnTo>
                <a:lnTo>
                  <a:pt x="13392" y="15171"/>
                </a:lnTo>
                <a:lnTo>
                  <a:pt x="13102" y="15445"/>
                </a:lnTo>
                <a:lnTo>
                  <a:pt x="12800" y="15704"/>
                </a:lnTo>
                <a:lnTo>
                  <a:pt x="12485" y="15947"/>
                </a:lnTo>
                <a:lnTo>
                  <a:pt x="12160" y="16174"/>
                </a:lnTo>
                <a:lnTo>
                  <a:pt x="11825" y="16383"/>
                </a:lnTo>
                <a:lnTo>
                  <a:pt x="11479" y="16576"/>
                </a:lnTo>
                <a:lnTo>
                  <a:pt x="11125" y="16751"/>
                </a:lnTo>
                <a:lnTo>
                  <a:pt x="10762" y="16907"/>
                </a:lnTo>
                <a:lnTo>
                  <a:pt x="10389" y="17044"/>
                </a:lnTo>
                <a:lnTo>
                  <a:pt x="10009" y="17161"/>
                </a:lnTo>
                <a:lnTo>
                  <a:pt x="9622" y="17258"/>
                </a:lnTo>
                <a:lnTo>
                  <a:pt x="9227" y="17336"/>
                </a:lnTo>
                <a:lnTo>
                  <a:pt x="8827" y="17391"/>
                </a:lnTo>
                <a:lnTo>
                  <a:pt x="8420" y="17425"/>
                </a:lnTo>
                <a:lnTo>
                  <a:pt x="8008" y="17436"/>
                </a:lnTo>
                <a:lnTo>
                  <a:pt x="7596" y="17425"/>
                </a:lnTo>
                <a:lnTo>
                  <a:pt x="7189" y="17391"/>
                </a:lnTo>
                <a:lnTo>
                  <a:pt x="6789" y="17336"/>
                </a:lnTo>
                <a:lnTo>
                  <a:pt x="6394" y="17258"/>
                </a:lnTo>
                <a:lnTo>
                  <a:pt x="6007" y="17161"/>
                </a:lnTo>
                <a:lnTo>
                  <a:pt x="5627" y="17044"/>
                </a:lnTo>
                <a:lnTo>
                  <a:pt x="5254" y="16907"/>
                </a:lnTo>
                <a:lnTo>
                  <a:pt x="4891" y="16751"/>
                </a:lnTo>
                <a:lnTo>
                  <a:pt x="4537" y="16576"/>
                </a:lnTo>
                <a:lnTo>
                  <a:pt x="4191" y="16383"/>
                </a:lnTo>
                <a:lnTo>
                  <a:pt x="3856" y="16174"/>
                </a:lnTo>
                <a:lnTo>
                  <a:pt x="3531" y="15947"/>
                </a:lnTo>
                <a:lnTo>
                  <a:pt x="3216" y="15704"/>
                </a:lnTo>
                <a:lnTo>
                  <a:pt x="2914" y="15445"/>
                </a:lnTo>
                <a:lnTo>
                  <a:pt x="2624" y="15171"/>
                </a:lnTo>
                <a:lnTo>
                  <a:pt x="2345" y="14883"/>
                </a:lnTo>
                <a:lnTo>
                  <a:pt x="2080" y="14580"/>
                </a:lnTo>
                <a:lnTo>
                  <a:pt x="1829" y="14264"/>
                </a:lnTo>
                <a:lnTo>
                  <a:pt x="1591" y="13935"/>
                </a:lnTo>
                <a:lnTo>
                  <a:pt x="1367" y="13592"/>
                </a:lnTo>
                <a:lnTo>
                  <a:pt x="1159" y="13238"/>
                </a:lnTo>
                <a:lnTo>
                  <a:pt x="967" y="12873"/>
                </a:lnTo>
                <a:lnTo>
                  <a:pt x="790" y="12497"/>
                </a:lnTo>
                <a:lnTo>
                  <a:pt x="630" y="12111"/>
                </a:lnTo>
                <a:lnTo>
                  <a:pt x="485" y="11716"/>
                </a:lnTo>
                <a:lnTo>
                  <a:pt x="360" y="11311"/>
                </a:lnTo>
                <a:lnTo>
                  <a:pt x="252" y="10896"/>
                </a:lnTo>
                <a:lnTo>
                  <a:pt x="163" y="10475"/>
                </a:lnTo>
                <a:lnTo>
                  <a:pt x="92" y="10045"/>
                </a:lnTo>
                <a:lnTo>
                  <a:pt x="41" y="9609"/>
                </a:lnTo>
                <a:lnTo>
                  <a:pt x="10" y="9167"/>
                </a:lnTo>
                <a:lnTo>
                  <a:pt x="0" y="8718"/>
                </a:lnTo>
                <a:close/>
              </a:path>
            </a:pathLst>
          </a:custGeom>
          <a:solidFill>
            <a:srgbClr val="EB673C"/>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530"/>
          </a:p>
        </p:txBody>
      </p:sp>
      <p:sp>
        <p:nvSpPr>
          <p:cNvPr id="82" name="타원 36"/>
          <p:cNvSpPr/>
          <p:nvPr>
            <p:custDataLst>
              <p:tags r:id="rId3"/>
            </p:custDataLst>
          </p:nvPr>
        </p:nvSpPr>
        <p:spPr>
          <a:xfrm>
            <a:off x="8085559" y="2464197"/>
            <a:ext cx="1723687" cy="1719890"/>
          </a:xfrm>
          <a:prstGeom prst="ellipse">
            <a:avLst/>
          </a:prstGeom>
          <a:solidFill>
            <a:srgbClr val="FFC715">
              <a:lumMod val="60000"/>
              <a:lumOff val="40000"/>
            </a:srgbClr>
          </a:solidFill>
          <a:ln w="12700">
            <a:solidFill>
              <a:srgbClr val="FFFFFF"/>
            </a:solidFill>
            <a:prstDash val="solid"/>
          </a:ln>
        </p:spPr>
        <p:style>
          <a:lnRef idx="2">
            <a:srgbClr val="FFC715">
              <a:shade val="50000"/>
            </a:srgbClr>
          </a:lnRef>
          <a:fillRef idx="1">
            <a:srgbClr val="FFC715"/>
          </a:fillRef>
          <a:effectRef idx="0">
            <a:srgbClr val="FFC715"/>
          </a:effectRef>
          <a:fontRef idx="minor">
            <a:srgbClr val="FFFFFF"/>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ko-KR" altLang="en-US" sz="1685"/>
          </a:p>
        </p:txBody>
      </p:sp>
      <p:sp>
        <p:nvSpPr>
          <p:cNvPr id="86" name="타원 32"/>
          <p:cNvSpPr/>
          <p:nvPr>
            <p:custDataLst>
              <p:tags r:id="rId4"/>
            </p:custDataLst>
          </p:nvPr>
        </p:nvSpPr>
        <p:spPr>
          <a:xfrm>
            <a:off x="10556702" y="2465739"/>
            <a:ext cx="1723687" cy="1719890"/>
          </a:xfrm>
          <a:prstGeom prst="ellipse">
            <a:avLst/>
          </a:prstGeom>
          <a:solidFill>
            <a:srgbClr val="FFC715">
              <a:lumMod val="60000"/>
              <a:lumOff val="40000"/>
            </a:srgbClr>
          </a:solidFill>
          <a:ln w="12700">
            <a:solidFill>
              <a:srgbClr val="FFFFFF"/>
            </a:solidFill>
            <a:prstDash val="solid"/>
          </a:ln>
        </p:spPr>
        <p:style>
          <a:lnRef idx="2">
            <a:srgbClr val="FFC715">
              <a:shade val="50000"/>
            </a:srgbClr>
          </a:lnRef>
          <a:fillRef idx="1">
            <a:srgbClr val="FFC715"/>
          </a:fillRef>
          <a:effectRef idx="0">
            <a:srgbClr val="FFC715"/>
          </a:effectRef>
          <a:fontRef idx="minor">
            <a:srgbClr val="FFFFFF"/>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ko-KR" altLang="en-US" sz="1685"/>
          </a:p>
        </p:txBody>
      </p:sp>
      <p:sp>
        <p:nvSpPr>
          <p:cNvPr id="30" name="文本框 29"/>
          <p:cNvSpPr txBox="1"/>
          <p:nvPr>
            <p:custDataLst>
              <p:tags r:id="rId5"/>
            </p:custDataLst>
          </p:nvPr>
        </p:nvSpPr>
        <p:spPr>
          <a:xfrm>
            <a:off x="10228266" y="4326801"/>
            <a:ext cx="2384307" cy="466990"/>
          </a:xfrm>
          <a:prstGeom prst="rect">
            <a:avLst/>
          </a:prstGeom>
        </p:spPr>
        <p:txBody>
          <a:bodyPr vert="horz" lIns="96435" tIns="48218" rIns="96435" bIns="48218" rtlCol="0">
            <a:normAutofit lnSpcReduction="10000"/>
          </a:bodyPr>
          <a:lstStyle>
            <a:defPPr>
              <a:defRPr lang="zh-CN"/>
            </a:defPPr>
            <a:lvl1pPr indent="0" algn="ctr" defTabSz="1218565">
              <a:lnSpc>
                <a:spcPct val="120000"/>
              </a:lnSpc>
              <a:spcBef>
                <a:spcPts val="0"/>
              </a:spcBef>
              <a:buFont typeface="Arial" panose="020B0604020202020204" pitchFamily="34" charset="0"/>
              <a:buNone/>
              <a:defRPr sz="2000" b="1" spc="300">
                <a:latin typeface="微软雅黑" panose="020B0503020204020204" pitchFamily="34" charset="-122"/>
                <a:ea typeface="微软雅黑" panose="020B0503020204020204" pitchFamily="34" charset="-122"/>
              </a:defRPr>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lvl3pPr>
            <a:lvl4pPr marL="1828800" indent="0" defTabSz="1218565">
              <a:spcBef>
                <a:spcPts val="0"/>
              </a:spcBef>
              <a:buFont typeface="Arial" panose="020B0604020202020204" pitchFamily="34" charset="0"/>
              <a:buNone/>
            </a:lvl4pPr>
            <a:lvl5pPr marL="2438400" indent="0" defTabSz="1218565">
              <a:spcBef>
                <a:spcPts val="0"/>
              </a:spcBef>
              <a:buFont typeface="Arial" panose="020B0604020202020204" pitchFamily="34" charset="0"/>
              <a:buNone/>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r>
              <a:rPr lang="zh-CN" altLang="en-US" sz="2110"/>
              <a:t>大骨头</a:t>
            </a:r>
            <a:endParaRPr lang="zh-CN" altLang="en-US" sz="2110"/>
          </a:p>
        </p:txBody>
      </p:sp>
      <p:sp>
        <p:nvSpPr>
          <p:cNvPr id="33" name="文本框 32"/>
          <p:cNvSpPr txBox="1"/>
          <p:nvPr>
            <p:custDataLst>
              <p:tags r:id="rId6"/>
            </p:custDataLst>
          </p:nvPr>
        </p:nvSpPr>
        <p:spPr>
          <a:xfrm>
            <a:off x="7756384" y="4326801"/>
            <a:ext cx="2384307" cy="466990"/>
          </a:xfrm>
          <a:prstGeom prst="rect">
            <a:avLst/>
          </a:prstGeom>
        </p:spPr>
        <p:txBody>
          <a:bodyPr vert="horz" lIns="96435" tIns="48218" rIns="96435" bIns="48218" rtlCol="0">
            <a:normAutofit lnSpcReduction="10000"/>
          </a:bodyPr>
          <a:lstStyle>
            <a:defPPr>
              <a:defRPr lang="zh-CN"/>
            </a:defPPr>
            <a:lvl1pPr indent="0" algn="ctr" defTabSz="1218565">
              <a:lnSpc>
                <a:spcPct val="120000"/>
              </a:lnSpc>
              <a:spcBef>
                <a:spcPts val="0"/>
              </a:spcBef>
              <a:buFont typeface="Arial" panose="020B0604020202020204" pitchFamily="34" charset="0"/>
              <a:buNone/>
              <a:defRPr sz="2000" b="1" spc="300">
                <a:latin typeface="微软雅黑" panose="020B0503020204020204" pitchFamily="34" charset="-122"/>
                <a:ea typeface="微软雅黑" panose="020B0503020204020204" pitchFamily="34" charset="-122"/>
              </a:defRPr>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lvl3pPr>
            <a:lvl4pPr marL="1828800" indent="0" defTabSz="1218565">
              <a:spcBef>
                <a:spcPts val="0"/>
              </a:spcBef>
              <a:buFont typeface="Arial" panose="020B0604020202020204" pitchFamily="34" charset="0"/>
              <a:buNone/>
            </a:lvl4pPr>
            <a:lvl5pPr marL="2438400" indent="0" defTabSz="1218565">
              <a:spcBef>
                <a:spcPts val="0"/>
              </a:spcBef>
              <a:buFont typeface="Arial" panose="020B0604020202020204" pitchFamily="34" charset="0"/>
              <a:buNone/>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r>
              <a:rPr lang="zh-CN" altLang="en-US" sz="2110"/>
              <a:t>贝壳类</a:t>
            </a:r>
            <a:endParaRPr lang="zh-CN" altLang="en-US" sz="2110"/>
          </a:p>
        </p:txBody>
      </p:sp>
      <p:sp>
        <p:nvSpPr>
          <p:cNvPr id="35" name="文本框 34"/>
          <p:cNvSpPr txBox="1"/>
          <p:nvPr>
            <p:custDataLst>
              <p:tags r:id="rId7"/>
            </p:custDataLst>
          </p:nvPr>
        </p:nvSpPr>
        <p:spPr>
          <a:xfrm>
            <a:off x="5269194" y="4326801"/>
            <a:ext cx="2384307" cy="466990"/>
          </a:xfrm>
          <a:prstGeom prst="rect">
            <a:avLst/>
          </a:prstGeom>
        </p:spPr>
        <p:txBody>
          <a:bodyPr vert="horz" lIns="96435" tIns="48218" rIns="96435" bIns="48218" rtlCol="0">
            <a:normAutofit lnSpcReduction="10000"/>
          </a:bodyPr>
          <a:lstStyle>
            <a:defPPr>
              <a:defRPr lang="zh-CN"/>
            </a:defPPr>
            <a:lvl1pPr indent="0" algn="ctr" defTabSz="1218565">
              <a:lnSpc>
                <a:spcPct val="120000"/>
              </a:lnSpc>
              <a:spcBef>
                <a:spcPts val="0"/>
              </a:spcBef>
              <a:buFont typeface="Arial" panose="020B0604020202020204" pitchFamily="34" charset="0"/>
              <a:buNone/>
              <a:defRPr sz="2000" b="1" spc="300">
                <a:latin typeface="微软雅黑" panose="020B0503020204020204" pitchFamily="34" charset="-122"/>
                <a:ea typeface="微软雅黑" panose="020B0503020204020204" pitchFamily="34" charset="-122"/>
              </a:defRPr>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lvl3pPr>
            <a:lvl4pPr marL="1828800" indent="0" defTabSz="1218565">
              <a:spcBef>
                <a:spcPts val="0"/>
              </a:spcBef>
              <a:buFont typeface="Arial" panose="020B0604020202020204" pitchFamily="34" charset="0"/>
              <a:buNone/>
            </a:lvl4pPr>
            <a:lvl5pPr marL="2438400" indent="0" defTabSz="1218565">
              <a:spcBef>
                <a:spcPts val="0"/>
              </a:spcBef>
              <a:buFont typeface="Arial" panose="020B0604020202020204" pitchFamily="34" charset="0"/>
              <a:buNone/>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r>
              <a:rPr lang="zh-CN" altLang="en-US" sz="2110"/>
              <a:t>榴莲壳</a:t>
            </a:r>
            <a:endParaRPr lang="zh-CN" altLang="en-US" sz="2110"/>
          </a:p>
        </p:txBody>
      </p:sp>
      <p:sp>
        <p:nvSpPr>
          <p:cNvPr id="37" name="文本框 36"/>
          <p:cNvSpPr txBox="1"/>
          <p:nvPr>
            <p:custDataLst>
              <p:tags r:id="rId8"/>
            </p:custDataLst>
          </p:nvPr>
        </p:nvSpPr>
        <p:spPr>
          <a:xfrm>
            <a:off x="2812618" y="4326801"/>
            <a:ext cx="2384307" cy="466990"/>
          </a:xfrm>
          <a:prstGeom prst="rect">
            <a:avLst/>
          </a:prstGeom>
        </p:spPr>
        <p:txBody>
          <a:bodyPr vert="horz" lIns="96435" tIns="48218" rIns="96435" bIns="48218" rtlCol="0"/>
          <a:lstStyle>
            <a:defPPr>
              <a:defRPr lang="zh-CN"/>
            </a:defPPr>
            <a:lvl1pPr indent="0" algn="ctr" defTabSz="1218565">
              <a:lnSpc>
                <a:spcPct val="120000"/>
              </a:lnSpc>
              <a:spcBef>
                <a:spcPts val="0"/>
              </a:spcBef>
              <a:buFont typeface="Arial" panose="020B0604020202020204" pitchFamily="34" charset="0"/>
              <a:buNone/>
              <a:defRPr sz="2000" b="1" spc="300">
                <a:latin typeface="微软雅黑" panose="020B0503020204020204" pitchFamily="34" charset="-122"/>
                <a:ea typeface="微软雅黑" panose="020B0503020204020204" pitchFamily="34" charset="-122"/>
              </a:defRPr>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lvl3pPr>
            <a:lvl4pPr marL="1828800" indent="0" defTabSz="1218565">
              <a:spcBef>
                <a:spcPts val="0"/>
              </a:spcBef>
              <a:buFont typeface="Arial" panose="020B0604020202020204" pitchFamily="34" charset="0"/>
              <a:buNone/>
            </a:lvl4pPr>
            <a:lvl5pPr marL="2438400" indent="0" defTabSz="1218565">
              <a:spcBef>
                <a:spcPts val="0"/>
              </a:spcBef>
              <a:buFont typeface="Arial" panose="020B0604020202020204" pitchFamily="34" charset="0"/>
              <a:buNone/>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r>
              <a:rPr lang="zh-CN" altLang="en-US" sz="2110"/>
              <a:t>核桃壳</a:t>
            </a:r>
            <a:endParaRPr lang="zh-CN" altLang="en-US" sz="2110"/>
          </a:p>
        </p:txBody>
      </p:sp>
      <p:sp>
        <p:nvSpPr>
          <p:cNvPr id="39" name="文本框 38"/>
          <p:cNvSpPr txBox="1"/>
          <p:nvPr>
            <p:custDataLst>
              <p:tags r:id="rId9"/>
            </p:custDataLst>
          </p:nvPr>
        </p:nvSpPr>
        <p:spPr>
          <a:xfrm>
            <a:off x="340098" y="4327307"/>
            <a:ext cx="2384944" cy="466165"/>
          </a:xfrm>
          <a:prstGeom prst="rect">
            <a:avLst/>
          </a:prstGeom>
        </p:spPr>
        <p:txBody>
          <a:bodyPr vert="horz" lIns="96435" tIns="48218" rIns="96435" bIns="48218" rtlCol="0">
            <a:normAutofit lnSpcReduction="10000"/>
          </a:bodyPr>
          <a:lstStyle>
            <a:defPPr>
              <a:defRPr lang="zh-CN"/>
            </a:defPPr>
            <a:lvl1pPr indent="0" algn="ctr" defTabSz="1218565">
              <a:lnSpc>
                <a:spcPct val="120000"/>
              </a:lnSpc>
              <a:spcBef>
                <a:spcPts val="0"/>
              </a:spcBef>
              <a:buFont typeface="Arial" panose="020B0604020202020204" pitchFamily="34" charset="0"/>
              <a:buNone/>
              <a:defRPr sz="2000" b="1" spc="300">
                <a:latin typeface="微软雅黑" panose="020B0503020204020204" pitchFamily="34" charset="-122"/>
                <a:ea typeface="微软雅黑" panose="020B0503020204020204" pitchFamily="34" charset="-122"/>
              </a:defRPr>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lvl3pPr>
            <a:lvl4pPr marL="1828800" indent="0" defTabSz="1218565">
              <a:spcBef>
                <a:spcPts val="0"/>
              </a:spcBef>
              <a:buFont typeface="Arial" panose="020B0604020202020204" pitchFamily="34" charset="0"/>
              <a:buNone/>
            </a:lvl4pPr>
            <a:lvl5pPr marL="2438400" indent="0" defTabSz="1218565">
              <a:spcBef>
                <a:spcPts val="0"/>
              </a:spcBef>
              <a:buFont typeface="Arial" panose="020B0604020202020204" pitchFamily="34" charset="0"/>
              <a:buNone/>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r>
              <a:rPr lang="zh-CN" altLang="en-US" sz="2110"/>
              <a:t>椰子壳</a:t>
            </a:r>
            <a:endParaRPr lang="zh-CN" altLang="en-US" sz="2110"/>
          </a:p>
        </p:txBody>
      </p:sp>
      <p:sp>
        <p:nvSpPr>
          <p:cNvPr id="64" name="Freeform 5"/>
          <p:cNvSpPr/>
          <p:nvPr>
            <p:custDataLst>
              <p:tags r:id="rId10"/>
            </p:custDataLst>
          </p:nvPr>
        </p:nvSpPr>
        <p:spPr bwMode="auto">
          <a:xfrm>
            <a:off x="673717" y="2465806"/>
            <a:ext cx="1723986" cy="1720447"/>
          </a:xfrm>
          <a:custGeom>
            <a:avLst/>
            <a:gdLst>
              <a:gd name="T0" fmla="*/ 41 w 16016"/>
              <a:gd name="T1" fmla="*/ 7827 h 17436"/>
              <a:gd name="T2" fmla="*/ 252 w 16016"/>
              <a:gd name="T3" fmla="*/ 6540 h 17436"/>
              <a:gd name="T4" fmla="*/ 630 w 16016"/>
              <a:gd name="T5" fmla="*/ 5325 h 17436"/>
              <a:gd name="T6" fmla="*/ 1159 w 16016"/>
              <a:gd name="T7" fmla="*/ 4198 h 17436"/>
              <a:gd name="T8" fmla="*/ 1829 w 16016"/>
              <a:gd name="T9" fmla="*/ 3172 h 17436"/>
              <a:gd name="T10" fmla="*/ 2624 w 16016"/>
              <a:gd name="T11" fmla="*/ 2265 h 17436"/>
              <a:gd name="T12" fmla="*/ 3531 w 16016"/>
              <a:gd name="T13" fmla="*/ 1489 h 17436"/>
              <a:gd name="T14" fmla="*/ 4537 w 16016"/>
              <a:gd name="T15" fmla="*/ 860 h 17436"/>
              <a:gd name="T16" fmla="*/ 5627 w 16016"/>
              <a:gd name="T17" fmla="*/ 392 h 17436"/>
              <a:gd name="T18" fmla="*/ 6789 w 16016"/>
              <a:gd name="T19" fmla="*/ 100 h 17436"/>
              <a:gd name="T20" fmla="*/ 8008 w 16016"/>
              <a:gd name="T21" fmla="*/ 0 h 17436"/>
              <a:gd name="T22" fmla="*/ 9227 w 16016"/>
              <a:gd name="T23" fmla="*/ 100 h 17436"/>
              <a:gd name="T24" fmla="*/ 10389 w 16016"/>
              <a:gd name="T25" fmla="*/ 392 h 17436"/>
              <a:gd name="T26" fmla="*/ 11479 w 16016"/>
              <a:gd name="T27" fmla="*/ 860 h 17436"/>
              <a:gd name="T28" fmla="*/ 12485 w 16016"/>
              <a:gd name="T29" fmla="*/ 1489 h 17436"/>
              <a:gd name="T30" fmla="*/ 13392 w 16016"/>
              <a:gd name="T31" fmla="*/ 2265 h 17436"/>
              <a:gd name="T32" fmla="*/ 14187 w 16016"/>
              <a:gd name="T33" fmla="*/ 3172 h 17436"/>
              <a:gd name="T34" fmla="*/ 14857 w 16016"/>
              <a:gd name="T35" fmla="*/ 4198 h 17436"/>
              <a:gd name="T36" fmla="*/ 15386 w 16016"/>
              <a:gd name="T37" fmla="*/ 5325 h 17436"/>
              <a:gd name="T38" fmla="*/ 15764 w 16016"/>
              <a:gd name="T39" fmla="*/ 6540 h 17436"/>
              <a:gd name="T40" fmla="*/ 15975 w 16016"/>
              <a:gd name="T41" fmla="*/ 7827 h 17436"/>
              <a:gd name="T42" fmla="*/ 16006 w 16016"/>
              <a:gd name="T43" fmla="*/ 9167 h 17436"/>
              <a:gd name="T44" fmla="*/ 15853 w 16016"/>
              <a:gd name="T45" fmla="*/ 10475 h 17436"/>
              <a:gd name="T46" fmla="*/ 15531 w 16016"/>
              <a:gd name="T47" fmla="*/ 11716 h 17436"/>
              <a:gd name="T48" fmla="*/ 15049 w 16016"/>
              <a:gd name="T49" fmla="*/ 12873 h 17436"/>
              <a:gd name="T50" fmla="*/ 14425 w 16016"/>
              <a:gd name="T51" fmla="*/ 13935 h 17436"/>
              <a:gd name="T52" fmla="*/ 13671 w 16016"/>
              <a:gd name="T53" fmla="*/ 14883 h 17436"/>
              <a:gd name="T54" fmla="*/ 12800 w 16016"/>
              <a:gd name="T55" fmla="*/ 15704 h 17436"/>
              <a:gd name="T56" fmla="*/ 11825 w 16016"/>
              <a:gd name="T57" fmla="*/ 16383 h 17436"/>
              <a:gd name="T58" fmla="*/ 10762 w 16016"/>
              <a:gd name="T59" fmla="*/ 16907 h 17436"/>
              <a:gd name="T60" fmla="*/ 9622 w 16016"/>
              <a:gd name="T61" fmla="*/ 17258 h 17436"/>
              <a:gd name="T62" fmla="*/ 8420 w 16016"/>
              <a:gd name="T63" fmla="*/ 17425 h 17436"/>
              <a:gd name="T64" fmla="*/ 7189 w 16016"/>
              <a:gd name="T65" fmla="*/ 17391 h 17436"/>
              <a:gd name="T66" fmla="*/ 6007 w 16016"/>
              <a:gd name="T67" fmla="*/ 17161 h 17436"/>
              <a:gd name="T68" fmla="*/ 4891 w 16016"/>
              <a:gd name="T69" fmla="*/ 16751 h 17436"/>
              <a:gd name="T70" fmla="*/ 3856 w 16016"/>
              <a:gd name="T71" fmla="*/ 16174 h 17436"/>
              <a:gd name="T72" fmla="*/ 2914 w 16016"/>
              <a:gd name="T73" fmla="*/ 15445 h 17436"/>
              <a:gd name="T74" fmla="*/ 2080 w 16016"/>
              <a:gd name="T75" fmla="*/ 14580 h 17436"/>
              <a:gd name="T76" fmla="*/ 1367 w 16016"/>
              <a:gd name="T77" fmla="*/ 13592 h 17436"/>
              <a:gd name="T78" fmla="*/ 790 w 16016"/>
              <a:gd name="T79" fmla="*/ 12497 h 17436"/>
              <a:gd name="T80" fmla="*/ 360 w 16016"/>
              <a:gd name="T81" fmla="*/ 11311 h 17436"/>
              <a:gd name="T82" fmla="*/ 92 w 16016"/>
              <a:gd name="T83" fmla="*/ 10045 h 17436"/>
              <a:gd name="T84" fmla="*/ 0 w 16016"/>
              <a:gd name="T85" fmla="*/ 8718 h 17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6" h="17436">
                <a:moveTo>
                  <a:pt x="0" y="8718"/>
                </a:moveTo>
                <a:lnTo>
                  <a:pt x="10" y="8269"/>
                </a:lnTo>
                <a:lnTo>
                  <a:pt x="41" y="7827"/>
                </a:lnTo>
                <a:lnTo>
                  <a:pt x="92" y="7391"/>
                </a:lnTo>
                <a:lnTo>
                  <a:pt x="163" y="6961"/>
                </a:lnTo>
                <a:lnTo>
                  <a:pt x="252" y="6540"/>
                </a:lnTo>
                <a:lnTo>
                  <a:pt x="360" y="6125"/>
                </a:lnTo>
                <a:lnTo>
                  <a:pt x="485" y="5720"/>
                </a:lnTo>
                <a:lnTo>
                  <a:pt x="630" y="5325"/>
                </a:lnTo>
                <a:lnTo>
                  <a:pt x="790" y="4939"/>
                </a:lnTo>
                <a:lnTo>
                  <a:pt x="967" y="4563"/>
                </a:lnTo>
                <a:lnTo>
                  <a:pt x="1159" y="4198"/>
                </a:lnTo>
                <a:lnTo>
                  <a:pt x="1367" y="3844"/>
                </a:lnTo>
                <a:lnTo>
                  <a:pt x="1591" y="3501"/>
                </a:lnTo>
                <a:lnTo>
                  <a:pt x="1829" y="3172"/>
                </a:lnTo>
                <a:lnTo>
                  <a:pt x="2080" y="2856"/>
                </a:lnTo>
                <a:lnTo>
                  <a:pt x="2345" y="2553"/>
                </a:lnTo>
                <a:lnTo>
                  <a:pt x="2624" y="2265"/>
                </a:lnTo>
                <a:lnTo>
                  <a:pt x="2914" y="1991"/>
                </a:lnTo>
                <a:lnTo>
                  <a:pt x="3216" y="1732"/>
                </a:lnTo>
                <a:lnTo>
                  <a:pt x="3531" y="1489"/>
                </a:lnTo>
                <a:lnTo>
                  <a:pt x="3856" y="1262"/>
                </a:lnTo>
                <a:lnTo>
                  <a:pt x="4191" y="1053"/>
                </a:lnTo>
                <a:lnTo>
                  <a:pt x="4537" y="860"/>
                </a:lnTo>
                <a:lnTo>
                  <a:pt x="4891" y="685"/>
                </a:lnTo>
                <a:lnTo>
                  <a:pt x="5254" y="529"/>
                </a:lnTo>
                <a:lnTo>
                  <a:pt x="5627" y="392"/>
                </a:lnTo>
                <a:lnTo>
                  <a:pt x="6007" y="275"/>
                </a:lnTo>
                <a:lnTo>
                  <a:pt x="6394" y="178"/>
                </a:lnTo>
                <a:lnTo>
                  <a:pt x="6789" y="100"/>
                </a:lnTo>
                <a:lnTo>
                  <a:pt x="7189" y="45"/>
                </a:lnTo>
                <a:lnTo>
                  <a:pt x="7596" y="11"/>
                </a:lnTo>
                <a:lnTo>
                  <a:pt x="8008" y="0"/>
                </a:lnTo>
                <a:lnTo>
                  <a:pt x="8420" y="11"/>
                </a:lnTo>
                <a:lnTo>
                  <a:pt x="8827" y="45"/>
                </a:lnTo>
                <a:lnTo>
                  <a:pt x="9227" y="100"/>
                </a:lnTo>
                <a:lnTo>
                  <a:pt x="9622" y="178"/>
                </a:lnTo>
                <a:lnTo>
                  <a:pt x="10009" y="275"/>
                </a:lnTo>
                <a:lnTo>
                  <a:pt x="10389" y="392"/>
                </a:lnTo>
                <a:lnTo>
                  <a:pt x="10762" y="529"/>
                </a:lnTo>
                <a:lnTo>
                  <a:pt x="11125" y="685"/>
                </a:lnTo>
                <a:lnTo>
                  <a:pt x="11479" y="860"/>
                </a:lnTo>
                <a:lnTo>
                  <a:pt x="11825" y="1053"/>
                </a:lnTo>
                <a:lnTo>
                  <a:pt x="12160" y="1262"/>
                </a:lnTo>
                <a:lnTo>
                  <a:pt x="12485" y="1489"/>
                </a:lnTo>
                <a:lnTo>
                  <a:pt x="12800" y="1732"/>
                </a:lnTo>
                <a:lnTo>
                  <a:pt x="13102" y="1991"/>
                </a:lnTo>
                <a:lnTo>
                  <a:pt x="13392" y="2265"/>
                </a:lnTo>
                <a:lnTo>
                  <a:pt x="13671" y="2553"/>
                </a:lnTo>
                <a:lnTo>
                  <a:pt x="13936" y="2856"/>
                </a:lnTo>
                <a:lnTo>
                  <a:pt x="14187" y="3172"/>
                </a:lnTo>
                <a:lnTo>
                  <a:pt x="14425" y="3501"/>
                </a:lnTo>
                <a:lnTo>
                  <a:pt x="14649" y="3844"/>
                </a:lnTo>
                <a:lnTo>
                  <a:pt x="14857" y="4198"/>
                </a:lnTo>
                <a:lnTo>
                  <a:pt x="15049" y="4563"/>
                </a:lnTo>
                <a:lnTo>
                  <a:pt x="15226" y="4939"/>
                </a:lnTo>
                <a:lnTo>
                  <a:pt x="15386" y="5325"/>
                </a:lnTo>
                <a:lnTo>
                  <a:pt x="15531" y="5720"/>
                </a:lnTo>
                <a:lnTo>
                  <a:pt x="15656" y="6125"/>
                </a:lnTo>
                <a:lnTo>
                  <a:pt x="15764" y="6540"/>
                </a:lnTo>
                <a:lnTo>
                  <a:pt x="15853" y="6961"/>
                </a:lnTo>
                <a:lnTo>
                  <a:pt x="15924" y="7391"/>
                </a:lnTo>
                <a:lnTo>
                  <a:pt x="15975" y="7827"/>
                </a:lnTo>
                <a:lnTo>
                  <a:pt x="16006" y="8269"/>
                </a:lnTo>
                <a:lnTo>
                  <a:pt x="16016" y="8718"/>
                </a:lnTo>
                <a:lnTo>
                  <a:pt x="16006" y="9167"/>
                </a:lnTo>
                <a:lnTo>
                  <a:pt x="15975" y="9609"/>
                </a:lnTo>
                <a:lnTo>
                  <a:pt x="15924" y="10045"/>
                </a:lnTo>
                <a:lnTo>
                  <a:pt x="15853" y="10475"/>
                </a:lnTo>
                <a:lnTo>
                  <a:pt x="15764" y="10896"/>
                </a:lnTo>
                <a:lnTo>
                  <a:pt x="15656" y="11311"/>
                </a:lnTo>
                <a:lnTo>
                  <a:pt x="15531" y="11716"/>
                </a:lnTo>
                <a:lnTo>
                  <a:pt x="15386" y="12111"/>
                </a:lnTo>
                <a:lnTo>
                  <a:pt x="15226" y="12497"/>
                </a:lnTo>
                <a:lnTo>
                  <a:pt x="15049" y="12873"/>
                </a:lnTo>
                <a:lnTo>
                  <a:pt x="14857" y="13238"/>
                </a:lnTo>
                <a:lnTo>
                  <a:pt x="14649" y="13592"/>
                </a:lnTo>
                <a:lnTo>
                  <a:pt x="14425" y="13935"/>
                </a:lnTo>
                <a:lnTo>
                  <a:pt x="14187" y="14264"/>
                </a:lnTo>
                <a:lnTo>
                  <a:pt x="13936" y="14580"/>
                </a:lnTo>
                <a:lnTo>
                  <a:pt x="13671" y="14883"/>
                </a:lnTo>
                <a:lnTo>
                  <a:pt x="13392" y="15171"/>
                </a:lnTo>
                <a:lnTo>
                  <a:pt x="13102" y="15445"/>
                </a:lnTo>
                <a:lnTo>
                  <a:pt x="12800" y="15704"/>
                </a:lnTo>
                <a:lnTo>
                  <a:pt x="12485" y="15947"/>
                </a:lnTo>
                <a:lnTo>
                  <a:pt x="12160" y="16174"/>
                </a:lnTo>
                <a:lnTo>
                  <a:pt x="11825" y="16383"/>
                </a:lnTo>
                <a:lnTo>
                  <a:pt x="11479" y="16576"/>
                </a:lnTo>
                <a:lnTo>
                  <a:pt x="11125" y="16751"/>
                </a:lnTo>
                <a:lnTo>
                  <a:pt x="10762" y="16907"/>
                </a:lnTo>
                <a:lnTo>
                  <a:pt x="10389" y="17044"/>
                </a:lnTo>
                <a:lnTo>
                  <a:pt x="10009" y="17161"/>
                </a:lnTo>
                <a:lnTo>
                  <a:pt x="9622" y="17258"/>
                </a:lnTo>
                <a:lnTo>
                  <a:pt x="9227" y="17336"/>
                </a:lnTo>
                <a:lnTo>
                  <a:pt x="8827" y="17391"/>
                </a:lnTo>
                <a:lnTo>
                  <a:pt x="8420" y="17425"/>
                </a:lnTo>
                <a:lnTo>
                  <a:pt x="8008" y="17436"/>
                </a:lnTo>
                <a:lnTo>
                  <a:pt x="7596" y="17425"/>
                </a:lnTo>
                <a:lnTo>
                  <a:pt x="7189" y="17391"/>
                </a:lnTo>
                <a:lnTo>
                  <a:pt x="6789" y="17336"/>
                </a:lnTo>
                <a:lnTo>
                  <a:pt x="6394" y="17258"/>
                </a:lnTo>
                <a:lnTo>
                  <a:pt x="6007" y="17161"/>
                </a:lnTo>
                <a:lnTo>
                  <a:pt x="5627" y="17044"/>
                </a:lnTo>
                <a:lnTo>
                  <a:pt x="5254" y="16907"/>
                </a:lnTo>
                <a:lnTo>
                  <a:pt x="4891" y="16751"/>
                </a:lnTo>
                <a:lnTo>
                  <a:pt x="4537" y="16576"/>
                </a:lnTo>
                <a:lnTo>
                  <a:pt x="4191" y="16383"/>
                </a:lnTo>
                <a:lnTo>
                  <a:pt x="3856" y="16174"/>
                </a:lnTo>
                <a:lnTo>
                  <a:pt x="3531" y="15947"/>
                </a:lnTo>
                <a:lnTo>
                  <a:pt x="3216" y="15704"/>
                </a:lnTo>
                <a:lnTo>
                  <a:pt x="2914" y="15445"/>
                </a:lnTo>
                <a:lnTo>
                  <a:pt x="2624" y="15171"/>
                </a:lnTo>
                <a:lnTo>
                  <a:pt x="2345" y="14883"/>
                </a:lnTo>
                <a:lnTo>
                  <a:pt x="2080" y="14580"/>
                </a:lnTo>
                <a:lnTo>
                  <a:pt x="1829" y="14264"/>
                </a:lnTo>
                <a:lnTo>
                  <a:pt x="1591" y="13935"/>
                </a:lnTo>
                <a:lnTo>
                  <a:pt x="1367" y="13592"/>
                </a:lnTo>
                <a:lnTo>
                  <a:pt x="1159" y="13238"/>
                </a:lnTo>
                <a:lnTo>
                  <a:pt x="967" y="12873"/>
                </a:lnTo>
                <a:lnTo>
                  <a:pt x="790" y="12497"/>
                </a:lnTo>
                <a:lnTo>
                  <a:pt x="630" y="12111"/>
                </a:lnTo>
                <a:lnTo>
                  <a:pt x="485" y="11716"/>
                </a:lnTo>
                <a:lnTo>
                  <a:pt x="360" y="11311"/>
                </a:lnTo>
                <a:lnTo>
                  <a:pt x="252" y="10896"/>
                </a:lnTo>
                <a:lnTo>
                  <a:pt x="163" y="10475"/>
                </a:lnTo>
                <a:lnTo>
                  <a:pt x="92" y="10045"/>
                </a:lnTo>
                <a:lnTo>
                  <a:pt x="41" y="9609"/>
                </a:lnTo>
                <a:lnTo>
                  <a:pt x="10" y="9167"/>
                </a:lnTo>
                <a:lnTo>
                  <a:pt x="0" y="8718"/>
                </a:lnTo>
                <a:close/>
              </a:path>
            </a:pathLst>
          </a:custGeom>
          <a:solidFill>
            <a:srgbClr val="FFC715"/>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530"/>
          </a:p>
        </p:txBody>
      </p:sp>
      <p:sp>
        <p:nvSpPr>
          <p:cNvPr id="19" name="标题 1"/>
          <p:cNvSpPr>
            <a:spLocks noGrp="1"/>
          </p:cNvSpPr>
          <p:nvPr/>
        </p:nvSpPr>
        <p:spPr>
          <a:xfrm>
            <a:off x="3488098" y="409181"/>
            <a:ext cx="5881886" cy="614775"/>
          </a:xfrm>
          <a:prstGeom prst="rect">
            <a:avLst/>
          </a:prstGeom>
        </p:spPr>
        <p:txBody>
          <a:bodyPr vert="horz" lIns="96435" tIns="48218" rIns="96435" bIns="48218"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pPr algn="ctr"/>
            <a:r>
              <a:rPr lang="zh-CN" altLang="en-US" sz="3375" spc="211" dirty="0" smtClean="0">
                <a:solidFill>
                  <a:srgbClr val="002B40"/>
                </a:solidFill>
              </a:rPr>
              <a:t>这些不是厨</a:t>
            </a:r>
            <a:r>
              <a:rPr lang="zh-CN" altLang="en-US" sz="3375" spc="211" dirty="0">
                <a:solidFill>
                  <a:srgbClr val="002B40"/>
                </a:solidFill>
              </a:rPr>
              <a:t>余</a:t>
            </a:r>
            <a:r>
              <a:rPr lang="zh-CN" altLang="en-US" sz="3375" spc="211" dirty="0" smtClean="0">
                <a:solidFill>
                  <a:srgbClr val="002B40"/>
                </a:solidFill>
              </a:rPr>
              <a:t>垃圾</a:t>
            </a:r>
            <a:endParaRPr lang="en-US" altLang="zh-CN" sz="3375" spc="211" dirty="0">
              <a:solidFill>
                <a:srgbClr val="002B40"/>
              </a:solidFill>
            </a:endParaRPr>
          </a:p>
        </p:txBody>
      </p:sp>
      <p:pic>
        <p:nvPicPr>
          <p:cNvPr id="4" name="图片 3" descr="椰子"/>
          <p:cNvPicPr>
            <a:picLocks noChangeAspect="1"/>
          </p:cNvPicPr>
          <p:nvPr/>
        </p:nvPicPr>
        <p:blipFill>
          <a:blip r:embed="rId11" cstate="print"/>
          <a:stretch>
            <a:fillRect/>
          </a:stretch>
        </p:blipFill>
        <p:spPr>
          <a:xfrm>
            <a:off x="876485" y="2715876"/>
            <a:ext cx="1311922" cy="1226872"/>
          </a:xfrm>
          <a:prstGeom prst="rect">
            <a:avLst/>
          </a:prstGeom>
        </p:spPr>
      </p:pic>
      <p:pic>
        <p:nvPicPr>
          <p:cNvPr id="5" name="图片 4" descr="walnut"/>
          <p:cNvPicPr>
            <a:picLocks noChangeAspect="1"/>
          </p:cNvPicPr>
          <p:nvPr/>
        </p:nvPicPr>
        <p:blipFill>
          <a:blip r:embed="rId12" cstate="print"/>
          <a:stretch>
            <a:fillRect/>
          </a:stretch>
        </p:blipFill>
        <p:spPr>
          <a:xfrm>
            <a:off x="3372419" y="2715876"/>
            <a:ext cx="1263705" cy="1210799"/>
          </a:xfrm>
          <a:prstGeom prst="rect">
            <a:avLst/>
          </a:prstGeom>
        </p:spPr>
      </p:pic>
      <p:pic>
        <p:nvPicPr>
          <p:cNvPr id="6" name="图片 5" descr="Durian"/>
          <p:cNvPicPr>
            <a:picLocks noChangeAspect="1"/>
          </p:cNvPicPr>
          <p:nvPr/>
        </p:nvPicPr>
        <p:blipFill>
          <a:blip r:embed="rId13" cstate="print"/>
          <a:stretch>
            <a:fillRect/>
          </a:stretch>
        </p:blipFill>
        <p:spPr>
          <a:xfrm>
            <a:off x="5779954" y="2809633"/>
            <a:ext cx="1393625" cy="1039359"/>
          </a:xfrm>
          <a:prstGeom prst="rect">
            <a:avLst/>
          </a:prstGeom>
        </p:spPr>
      </p:pic>
      <p:pic>
        <p:nvPicPr>
          <p:cNvPr id="7" name="图片 6" descr="贝壳"/>
          <p:cNvPicPr>
            <a:picLocks noChangeAspect="1"/>
          </p:cNvPicPr>
          <p:nvPr/>
        </p:nvPicPr>
        <p:blipFill>
          <a:blip r:embed="rId14" cstate="print"/>
          <a:stretch>
            <a:fillRect/>
          </a:stretch>
        </p:blipFill>
        <p:spPr>
          <a:xfrm>
            <a:off x="8289281" y="2860530"/>
            <a:ext cx="1316610" cy="920823"/>
          </a:xfrm>
          <a:prstGeom prst="rect">
            <a:avLst/>
          </a:prstGeom>
        </p:spPr>
      </p:pic>
      <p:pic>
        <p:nvPicPr>
          <p:cNvPr id="8" name="图片 7" descr="bone-solid"/>
          <p:cNvPicPr>
            <a:picLocks noChangeAspect="1"/>
          </p:cNvPicPr>
          <p:nvPr/>
        </p:nvPicPr>
        <p:blipFill>
          <a:blip r:embed="rId15" cstate="print"/>
          <a:stretch>
            <a:fillRect/>
          </a:stretch>
        </p:blipFill>
        <p:spPr>
          <a:xfrm>
            <a:off x="10701504" y="2610735"/>
            <a:ext cx="1437154" cy="1437154"/>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r>
              <a:rPr lang="en-US" altLang="zh-CN" smtClean="0"/>
              <a:t>P</a:t>
            </a:r>
            <a:fld id="{9F2E172E-9EA4-4DC4-9948-45420554EA41}" type="slidenum">
              <a:rPr lang="zh-CN" altLang="en-US" smtClean="0"/>
            </a:fld>
            <a:endParaRPr lang="zh-CN" altLang="en-US" dirty="0"/>
          </a:p>
        </p:txBody>
      </p:sp>
      <p:pic>
        <p:nvPicPr>
          <p:cNvPr id="3" name="图片 2"/>
          <p:cNvPicPr>
            <a:picLocks noChangeAspect="1"/>
          </p:cNvPicPr>
          <p:nvPr/>
        </p:nvPicPr>
        <p:blipFill>
          <a:blip r:embed="rId1" cstate="print">
            <a:clrChange>
              <a:clrFrom>
                <a:srgbClr val="0075B7"/>
              </a:clrFrom>
              <a:clrTo>
                <a:srgbClr val="0075B7">
                  <a:alpha val="0"/>
                </a:srgbClr>
              </a:clrTo>
            </a:clrChange>
          </a:blip>
          <a:stretch>
            <a:fillRect/>
          </a:stretch>
        </p:blipFill>
        <p:spPr>
          <a:xfrm>
            <a:off x="9365295" y="5068882"/>
            <a:ext cx="1284465" cy="2003712"/>
          </a:xfrm>
          <a:prstGeom prst="rect">
            <a:avLst/>
          </a:prstGeom>
        </p:spPr>
      </p:pic>
      <p:sp>
        <p:nvSpPr>
          <p:cNvPr id="16" name="矩形 15"/>
          <p:cNvSpPr/>
          <p:nvPr/>
        </p:nvSpPr>
        <p:spPr>
          <a:xfrm>
            <a:off x="5343138" y="2781892"/>
            <a:ext cx="5306622" cy="1455591"/>
          </a:xfrm>
          <a:prstGeom prst="rect">
            <a:avLst/>
          </a:prstGeom>
          <a:noFill/>
        </p:spPr>
        <p:txBody>
          <a:bodyPr wrap="square">
            <a:spAutoFit/>
          </a:bodyPr>
          <a:lstStyle/>
          <a:p>
            <a:pPr lvl="0" algn="l">
              <a:lnSpc>
                <a:spcPct val="140000"/>
              </a:lnSpc>
              <a:buClrTx/>
              <a:buSzTx/>
              <a:buFontTx/>
            </a:pPr>
            <a:r>
              <a:rPr lang="zh-CN" altLang="zh-CN" sz="2110" spc="21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对人体健康或者自然环境造成直接或者潜在危害且应当进行专门处理的生活垃圾，包括电池、灯管、家用化学品等。</a:t>
            </a:r>
            <a:endParaRPr lang="zh-CN" altLang="zh-CN" sz="2110" spc="21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14" name="标题 1"/>
          <p:cNvSpPr>
            <a:spLocks noGrp="1"/>
          </p:cNvSpPr>
          <p:nvPr/>
        </p:nvSpPr>
        <p:spPr>
          <a:xfrm>
            <a:off x="1451571" y="581961"/>
            <a:ext cx="3891568" cy="614775"/>
          </a:xfrm>
          <a:prstGeom prst="rect">
            <a:avLst/>
          </a:prstGeom>
        </p:spPr>
        <p:txBody>
          <a:bodyPr vert="horz" lIns="96435" tIns="48218" rIns="96435" bIns="48218"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r>
              <a:rPr lang="zh-CN" altLang="en-US" sz="3375" spc="211" dirty="0">
                <a:solidFill>
                  <a:srgbClr val="002B40"/>
                </a:solidFill>
              </a:rPr>
              <a:t>有害垃圾</a:t>
            </a:r>
            <a:endParaRPr lang="zh-CN" altLang="en-US" sz="3375" spc="211" dirty="0">
              <a:solidFill>
                <a:srgbClr val="002B40"/>
              </a:solidFill>
            </a:endParaRPr>
          </a:p>
        </p:txBody>
      </p:sp>
      <p:sp>
        <p:nvSpPr>
          <p:cNvPr id="17" name="椭圆 16"/>
          <p:cNvSpPr/>
          <p:nvPr/>
        </p:nvSpPr>
        <p:spPr>
          <a:xfrm>
            <a:off x="845501" y="2138320"/>
            <a:ext cx="3199778" cy="3201117"/>
          </a:xfrm>
          <a:prstGeom prst="ellipse">
            <a:avLst/>
          </a:prstGeom>
          <a:solidFill>
            <a:schemeClr val="bg1"/>
          </a:solidFill>
          <a:ln>
            <a:solidFill>
              <a:srgbClr val="E4EB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451571" y="2138320"/>
            <a:ext cx="3113388" cy="3113388"/>
          </a:xfrm>
          <a:prstGeom prst="ellipse">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有害"/>
          <p:cNvPicPr>
            <a:picLocks noChangeAspect="1"/>
          </p:cNvPicPr>
          <p:nvPr/>
        </p:nvPicPr>
        <p:blipFill>
          <a:blip r:embed="rId2"/>
          <a:stretch>
            <a:fillRect/>
          </a:stretch>
        </p:blipFill>
        <p:spPr>
          <a:xfrm>
            <a:off x="2071034" y="2797294"/>
            <a:ext cx="1875131" cy="1794769"/>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r>
              <a:rPr lang="en-US" altLang="zh-CN" dirty="0" smtClean="0"/>
              <a:t>P</a:t>
            </a:r>
            <a:fld id="{9F2E172E-9EA4-4DC4-9948-45420554EA41}" type="slidenum">
              <a:rPr lang="zh-CN" altLang="en-US" dirty="0" smtClean="0"/>
            </a:fld>
            <a:endParaRPr lang="zh-CN" altLang="en-US" dirty="0"/>
          </a:p>
        </p:txBody>
      </p:sp>
      <p:sp>
        <p:nvSpPr>
          <p:cNvPr id="19" name="标题 1"/>
          <p:cNvSpPr>
            <a:spLocks noGrp="1"/>
          </p:cNvSpPr>
          <p:nvPr/>
        </p:nvSpPr>
        <p:spPr>
          <a:xfrm>
            <a:off x="3488767" y="409181"/>
            <a:ext cx="5881886" cy="614775"/>
          </a:xfrm>
          <a:prstGeom prst="rect">
            <a:avLst/>
          </a:prstGeom>
        </p:spPr>
        <p:txBody>
          <a:bodyPr vert="horz" lIns="96435" tIns="48218" rIns="96435" bIns="48218"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pPr algn="ctr"/>
            <a:r>
              <a:rPr lang="zh-CN" altLang="en-US" sz="3375" spc="211" dirty="0" smtClean="0">
                <a:solidFill>
                  <a:srgbClr val="002B40"/>
                </a:solidFill>
              </a:rPr>
              <a:t>这些都是有害垃圾</a:t>
            </a:r>
            <a:endParaRPr lang="en-US" altLang="zh-CN" sz="3375" spc="211" dirty="0">
              <a:solidFill>
                <a:srgbClr val="002B40"/>
              </a:solidFill>
            </a:endParaRPr>
          </a:p>
        </p:txBody>
      </p:sp>
      <p:sp>
        <p:nvSpPr>
          <p:cNvPr id="80" name="Freeform 27"/>
          <p:cNvSpPr/>
          <p:nvPr>
            <p:custDataLst>
              <p:tags r:id="rId1"/>
            </p:custDataLst>
          </p:nvPr>
        </p:nvSpPr>
        <p:spPr bwMode="auto">
          <a:xfrm>
            <a:off x="7099847" y="2470610"/>
            <a:ext cx="1723687" cy="1719890"/>
          </a:xfrm>
          <a:custGeom>
            <a:avLst/>
            <a:gdLst>
              <a:gd name="T0" fmla="*/ 41 w 16016"/>
              <a:gd name="T1" fmla="*/ 7827 h 17436"/>
              <a:gd name="T2" fmla="*/ 252 w 16016"/>
              <a:gd name="T3" fmla="*/ 6540 h 17436"/>
              <a:gd name="T4" fmla="*/ 630 w 16016"/>
              <a:gd name="T5" fmla="*/ 5325 h 17436"/>
              <a:gd name="T6" fmla="*/ 1159 w 16016"/>
              <a:gd name="T7" fmla="*/ 4198 h 17436"/>
              <a:gd name="T8" fmla="*/ 1829 w 16016"/>
              <a:gd name="T9" fmla="*/ 3172 h 17436"/>
              <a:gd name="T10" fmla="*/ 2624 w 16016"/>
              <a:gd name="T11" fmla="*/ 2265 h 17436"/>
              <a:gd name="T12" fmla="*/ 3531 w 16016"/>
              <a:gd name="T13" fmla="*/ 1489 h 17436"/>
              <a:gd name="T14" fmla="*/ 4537 w 16016"/>
              <a:gd name="T15" fmla="*/ 860 h 17436"/>
              <a:gd name="T16" fmla="*/ 5627 w 16016"/>
              <a:gd name="T17" fmla="*/ 392 h 17436"/>
              <a:gd name="T18" fmla="*/ 6789 w 16016"/>
              <a:gd name="T19" fmla="*/ 100 h 17436"/>
              <a:gd name="T20" fmla="*/ 8008 w 16016"/>
              <a:gd name="T21" fmla="*/ 0 h 17436"/>
              <a:gd name="T22" fmla="*/ 9227 w 16016"/>
              <a:gd name="T23" fmla="*/ 100 h 17436"/>
              <a:gd name="T24" fmla="*/ 10389 w 16016"/>
              <a:gd name="T25" fmla="*/ 392 h 17436"/>
              <a:gd name="T26" fmla="*/ 11479 w 16016"/>
              <a:gd name="T27" fmla="*/ 860 h 17436"/>
              <a:gd name="T28" fmla="*/ 12485 w 16016"/>
              <a:gd name="T29" fmla="*/ 1489 h 17436"/>
              <a:gd name="T30" fmla="*/ 13392 w 16016"/>
              <a:gd name="T31" fmla="*/ 2265 h 17436"/>
              <a:gd name="T32" fmla="*/ 14187 w 16016"/>
              <a:gd name="T33" fmla="*/ 3172 h 17436"/>
              <a:gd name="T34" fmla="*/ 14857 w 16016"/>
              <a:gd name="T35" fmla="*/ 4198 h 17436"/>
              <a:gd name="T36" fmla="*/ 15386 w 16016"/>
              <a:gd name="T37" fmla="*/ 5325 h 17436"/>
              <a:gd name="T38" fmla="*/ 15764 w 16016"/>
              <a:gd name="T39" fmla="*/ 6540 h 17436"/>
              <a:gd name="T40" fmla="*/ 15975 w 16016"/>
              <a:gd name="T41" fmla="*/ 7827 h 17436"/>
              <a:gd name="T42" fmla="*/ 16006 w 16016"/>
              <a:gd name="T43" fmla="*/ 9167 h 17436"/>
              <a:gd name="T44" fmla="*/ 15853 w 16016"/>
              <a:gd name="T45" fmla="*/ 10475 h 17436"/>
              <a:gd name="T46" fmla="*/ 15531 w 16016"/>
              <a:gd name="T47" fmla="*/ 11716 h 17436"/>
              <a:gd name="T48" fmla="*/ 15049 w 16016"/>
              <a:gd name="T49" fmla="*/ 12873 h 17436"/>
              <a:gd name="T50" fmla="*/ 14425 w 16016"/>
              <a:gd name="T51" fmla="*/ 13935 h 17436"/>
              <a:gd name="T52" fmla="*/ 13671 w 16016"/>
              <a:gd name="T53" fmla="*/ 14883 h 17436"/>
              <a:gd name="T54" fmla="*/ 12800 w 16016"/>
              <a:gd name="T55" fmla="*/ 15704 h 17436"/>
              <a:gd name="T56" fmla="*/ 11825 w 16016"/>
              <a:gd name="T57" fmla="*/ 16383 h 17436"/>
              <a:gd name="T58" fmla="*/ 10762 w 16016"/>
              <a:gd name="T59" fmla="*/ 16907 h 17436"/>
              <a:gd name="T60" fmla="*/ 9622 w 16016"/>
              <a:gd name="T61" fmla="*/ 17258 h 17436"/>
              <a:gd name="T62" fmla="*/ 8420 w 16016"/>
              <a:gd name="T63" fmla="*/ 17425 h 17436"/>
              <a:gd name="T64" fmla="*/ 7189 w 16016"/>
              <a:gd name="T65" fmla="*/ 17391 h 17436"/>
              <a:gd name="T66" fmla="*/ 6007 w 16016"/>
              <a:gd name="T67" fmla="*/ 17161 h 17436"/>
              <a:gd name="T68" fmla="*/ 4891 w 16016"/>
              <a:gd name="T69" fmla="*/ 16751 h 17436"/>
              <a:gd name="T70" fmla="*/ 3856 w 16016"/>
              <a:gd name="T71" fmla="*/ 16174 h 17436"/>
              <a:gd name="T72" fmla="*/ 2914 w 16016"/>
              <a:gd name="T73" fmla="*/ 15445 h 17436"/>
              <a:gd name="T74" fmla="*/ 2080 w 16016"/>
              <a:gd name="T75" fmla="*/ 14580 h 17436"/>
              <a:gd name="T76" fmla="*/ 1367 w 16016"/>
              <a:gd name="T77" fmla="*/ 13592 h 17436"/>
              <a:gd name="T78" fmla="*/ 790 w 16016"/>
              <a:gd name="T79" fmla="*/ 12497 h 17436"/>
              <a:gd name="T80" fmla="*/ 360 w 16016"/>
              <a:gd name="T81" fmla="*/ 11311 h 17436"/>
              <a:gd name="T82" fmla="*/ 92 w 16016"/>
              <a:gd name="T83" fmla="*/ 10045 h 17436"/>
              <a:gd name="T84" fmla="*/ 0 w 16016"/>
              <a:gd name="T85" fmla="*/ 8718 h 17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6" h="17436">
                <a:moveTo>
                  <a:pt x="0" y="8718"/>
                </a:moveTo>
                <a:lnTo>
                  <a:pt x="10" y="8269"/>
                </a:lnTo>
                <a:lnTo>
                  <a:pt x="41" y="7827"/>
                </a:lnTo>
                <a:lnTo>
                  <a:pt x="92" y="7391"/>
                </a:lnTo>
                <a:lnTo>
                  <a:pt x="163" y="6961"/>
                </a:lnTo>
                <a:lnTo>
                  <a:pt x="252" y="6540"/>
                </a:lnTo>
                <a:lnTo>
                  <a:pt x="360" y="6125"/>
                </a:lnTo>
                <a:lnTo>
                  <a:pt x="485" y="5720"/>
                </a:lnTo>
                <a:lnTo>
                  <a:pt x="630" y="5325"/>
                </a:lnTo>
                <a:lnTo>
                  <a:pt x="790" y="4939"/>
                </a:lnTo>
                <a:lnTo>
                  <a:pt x="967" y="4563"/>
                </a:lnTo>
                <a:lnTo>
                  <a:pt x="1159" y="4198"/>
                </a:lnTo>
                <a:lnTo>
                  <a:pt x="1367" y="3844"/>
                </a:lnTo>
                <a:lnTo>
                  <a:pt x="1591" y="3501"/>
                </a:lnTo>
                <a:lnTo>
                  <a:pt x="1829" y="3172"/>
                </a:lnTo>
                <a:lnTo>
                  <a:pt x="2080" y="2856"/>
                </a:lnTo>
                <a:lnTo>
                  <a:pt x="2345" y="2553"/>
                </a:lnTo>
                <a:lnTo>
                  <a:pt x="2624" y="2265"/>
                </a:lnTo>
                <a:lnTo>
                  <a:pt x="2914" y="1991"/>
                </a:lnTo>
                <a:lnTo>
                  <a:pt x="3216" y="1732"/>
                </a:lnTo>
                <a:lnTo>
                  <a:pt x="3531" y="1489"/>
                </a:lnTo>
                <a:lnTo>
                  <a:pt x="3856" y="1262"/>
                </a:lnTo>
                <a:lnTo>
                  <a:pt x="4191" y="1053"/>
                </a:lnTo>
                <a:lnTo>
                  <a:pt x="4537" y="860"/>
                </a:lnTo>
                <a:lnTo>
                  <a:pt x="4891" y="685"/>
                </a:lnTo>
                <a:lnTo>
                  <a:pt x="5254" y="529"/>
                </a:lnTo>
                <a:lnTo>
                  <a:pt x="5627" y="392"/>
                </a:lnTo>
                <a:lnTo>
                  <a:pt x="6007" y="275"/>
                </a:lnTo>
                <a:lnTo>
                  <a:pt x="6394" y="178"/>
                </a:lnTo>
                <a:lnTo>
                  <a:pt x="6789" y="100"/>
                </a:lnTo>
                <a:lnTo>
                  <a:pt x="7189" y="45"/>
                </a:lnTo>
                <a:lnTo>
                  <a:pt x="7596" y="11"/>
                </a:lnTo>
                <a:lnTo>
                  <a:pt x="8008" y="0"/>
                </a:lnTo>
                <a:lnTo>
                  <a:pt x="8420" y="11"/>
                </a:lnTo>
                <a:lnTo>
                  <a:pt x="8827" y="45"/>
                </a:lnTo>
                <a:lnTo>
                  <a:pt x="9227" y="100"/>
                </a:lnTo>
                <a:lnTo>
                  <a:pt x="9622" y="178"/>
                </a:lnTo>
                <a:lnTo>
                  <a:pt x="10009" y="275"/>
                </a:lnTo>
                <a:lnTo>
                  <a:pt x="10389" y="392"/>
                </a:lnTo>
                <a:lnTo>
                  <a:pt x="10762" y="529"/>
                </a:lnTo>
                <a:lnTo>
                  <a:pt x="11125" y="685"/>
                </a:lnTo>
                <a:lnTo>
                  <a:pt x="11479" y="860"/>
                </a:lnTo>
                <a:lnTo>
                  <a:pt x="11825" y="1053"/>
                </a:lnTo>
                <a:lnTo>
                  <a:pt x="12160" y="1262"/>
                </a:lnTo>
                <a:lnTo>
                  <a:pt x="12485" y="1489"/>
                </a:lnTo>
                <a:lnTo>
                  <a:pt x="12800" y="1732"/>
                </a:lnTo>
                <a:lnTo>
                  <a:pt x="13102" y="1991"/>
                </a:lnTo>
                <a:lnTo>
                  <a:pt x="13392" y="2265"/>
                </a:lnTo>
                <a:lnTo>
                  <a:pt x="13671" y="2553"/>
                </a:lnTo>
                <a:lnTo>
                  <a:pt x="13936" y="2856"/>
                </a:lnTo>
                <a:lnTo>
                  <a:pt x="14187" y="3172"/>
                </a:lnTo>
                <a:lnTo>
                  <a:pt x="14425" y="3501"/>
                </a:lnTo>
                <a:lnTo>
                  <a:pt x="14649" y="3844"/>
                </a:lnTo>
                <a:lnTo>
                  <a:pt x="14857" y="4198"/>
                </a:lnTo>
                <a:lnTo>
                  <a:pt x="15049" y="4563"/>
                </a:lnTo>
                <a:lnTo>
                  <a:pt x="15226" y="4939"/>
                </a:lnTo>
                <a:lnTo>
                  <a:pt x="15386" y="5325"/>
                </a:lnTo>
                <a:lnTo>
                  <a:pt x="15531" y="5720"/>
                </a:lnTo>
                <a:lnTo>
                  <a:pt x="15656" y="6125"/>
                </a:lnTo>
                <a:lnTo>
                  <a:pt x="15764" y="6540"/>
                </a:lnTo>
                <a:lnTo>
                  <a:pt x="15853" y="6961"/>
                </a:lnTo>
                <a:lnTo>
                  <a:pt x="15924" y="7391"/>
                </a:lnTo>
                <a:lnTo>
                  <a:pt x="15975" y="7827"/>
                </a:lnTo>
                <a:lnTo>
                  <a:pt x="16006" y="8269"/>
                </a:lnTo>
                <a:lnTo>
                  <a:pt x="16016" y="8718"/>
                </a:lnTo>
                <a:lnTo>
                  <a:pt x="16006" y="9167"/>
                </a:lnTo>
                <a:lnTo>
                  <a:pt x="15975" y="9609"/>
                </a:lnTo>
                <a:lnTo>
                  <a:pt x="15924" y="10045"/>
                </a:lnTo>
                <a:lnTo>
                  <a:pt x="15853" y="10475"/>
                </a:lnTo>
                <a:lnTo>
                  <a:pt x="15764" y="10896"/>
                </a:lnTo>
                <a:lnTo>
                  <a:pt x="15656" y="11311"/>
                </a:lnTo>
                <a:lnTo>
                  <a:pt x="15531" y="11716"/>
                </a:lnTo>
                <a:lnTo>
                  <a:pt x="15386" y="12111"/>
                </a:lnTo>
                <a:lnTo>
                  <a:pt x="15226" y="12497"/>
                </a:lnTo>
                <a:lnTo>
                  <a:pt x="15049" y="12873"/>
                </a:lnTo>
                <a:lnTo>
                  <a:pt x="14857" y="13238"/>
                </a:lnTo>
                <a:lnTo>
                  <a:pt x="14649" y="13592"/>
                </a:lnTo>
                <a:lnTo>
                  <a:pt x="14425" y="13935"/>
                </a:lnTo>
                <a:lnTo>
                  <a:pt x="14187" y="14264"/>
                </a:lnTo>
                <a:lnTo>
                  <a:pt x="13936" y="14580"/>
                </a:lnTo>
                <a:lnTo>
                  <a:pt x="13671" y="14883"/>
                </a:lnTo>
                <a:lnTo>
                  <a:pt x="13392" y="15171"/>
                </a:lnTo>
                <a:lnTo>
                  <a:pt x="13102" y="15445"/>
                </a:lnTo>
                <a:lnTo>
                  <a:pt x="12800" y="15704"/>
                </a:lnTo>
                <a:lnTo>
                  <a:pt x="12485" y="15947"/>
                </a:lnTo>
                <a:lnTo>
                  <a:pt x="12160" y="16174"/>
                </a:lnTo>
                <a:lnTo>
                  <a:pt x="11825" y="16383"/>
                </a:lnTo>
                <a:lnTo>
                  <a:pt x="11479" y="16576"/>
                </a:lnTo>
                <a:lnTo>
                  <a:pt x="11125" y="16751"/>
                </a:lnTo>
                <a:lnTo>
                  <a:pt x="10762" y="16907"/>
                </a:lnTo>
                <a:lnTo>
                  <a:pt x="10389" y="17044"/>
                </a:lnTo>
                <a:lnTo>
                  <a:pt x="10009" y="17161"/>
                </a:lnTo>
                <a:lnTo>
                  <a:pt x="9622" y="17258"/>
                </a:lnTo>
                <a:lnTo>
                  <a:pt x="9227" y="17336"/>
                </a:lnTo>
                <a:lnTo>
                  <a:pt x="8827" y="17391"/>
                </a:lnTo>
                <a:lnTo>
                  <a:pt x="8420" y="17425"/>
                </a:lnTo>
                <a:lnTo>
                  <a:pt x="8008" y="17436"/>
                </a:lnTo>
                <a:lnTo>
                  <a:pt x="7596" y="17425"/>
                </a:lnTo>
                <a:lnTo>
                  <a:pt x="7189" y="17391"/>
                </a:lnTo>
                <a:lnTo>
                  <a:pt x="6789" y="17336"/>
                </a:lnTo>
                <a:lnTo>
                  <a:pt x="6394" y="17258"/>
                </a:lnTo>
                <a:lnTo>
                  <a:pt x="6007" y="17161"/>
                </a:lnTo>
                <a:lnTo>
                  <a:pt x="5627" y="17044"/>
                </a:lnTo>
                <a:lnTo>
                  <a:pt x="5254" y="16907"/>
                </a:lnTo>
                <a:lnTo>
                  <a:pt x="4891" y="16751"/>
                </a:lnTo>
                <a:lnTo>
                  <a:pt x="4537" y="16576"/>
                </a:lnTo>
                <a:lnTo>
                  <a:pt x="4191" y="16383"/>
                </a:lnTo>
                <a:lnTo>
                  <a:pt x="3856" y="16174"/>
                </a:lnTo>
                <a:lnTo>
                  <a:pt x="3531" y="15947"/>
                </a:lnTo>
                <a:lnTo>
                  <a:pt x="3216" y="15704"/>
                </a:lnTo>
                <a:lnTo>
                  <a:pt x="2914" y="15445"/>
                </a:lnTo>
                <a:lnTo>
                  <a:pt x="2624" y="15171"/>
                </a:lnTo>
                <a:lnTo>
                  <a:pt x="2345" y="14883"/>
                </a:lnTo>
                <a:lnTo>
                  <a:pt x="2080" y="14580"/>
                </a:lnTo>
                <a:lnTo>
                  <a:pt x="1829" y="14264"/>
                </a:lnTo>
                <a:lnTo>
                  <a:pt x="1591" y="13935"/>
                </a:lnTo>
                <a:lnTo>
                  <a:pt x="1367" y="13592"/>
                </a:lnTo>
                <a:lnTo>
                  <a:pt x="1159" y="13238"/>
                </a:lnTo>
                <a:lnTo>
                  <a:pt x="967" y="12873"/>
                </a:lnTo>
                <a:lnTo>
                  <a:pt x="790" y="12497"/>
                </a:lnTo>
                <a:lnTo>
                  <a:pt x="630" y="12111"/>
                </a:lnTo>
                <a:lnTo>
                  <a:pt x="485" y="11716"/>
                </a:lnTo>
                <a:lnTo>
                  <a:pt x="360" y="11311"/>
                </a:lnTo>
                <a:lnTo>
                  <a:pt x="252" y="10896"/>
                </a:lnTo>
                <a:lnTo>
                  <a:pt x="163" y="10475"/>
                </a:lnTo>
                <a:lnTo>
                  <a:pt x="92" y="10045"/>
                </a:lnTo>
                <a:lnTo>
                  <a:pt x="41" y="9609"/>
                </a:lnTo>
                <a:lnTo>
                  <a:pt x="10" y="9167"/>
                </a:lnTo>
                <a:lnTo>
                  <a:pt x="0" y="8718"/>
                </a:lnTo>
                <a:close/>
              </a:path>
            </a:pathLst>
          </a:custGeom>
          <a:solidFill>
            <a:srgbClr val="9DCD4F"/>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530"/>
          </a:p>
        </p:txBody>
      </p:sp>
      <p:sp>
        <p:nvSpPr>
          <p:cNvPr id="60" name="Freeform 27"/>
          <p:cNvSpPr/>
          <p:nvPr>
            <p:custDataLst>
              <p:tags r:id="rId2"/>
            </p:custDataLst>
          </p:nvPr>
        </p:nvSpPr>
        <p:spPr bwMode="auto">
          <a:xfrm>
            <a:off x="4037691" y="2470610"/>
            <a:ext cx="1721801" cy="1718253"/>
          </a:xfrm>
          <a:custGeom>
            <a:avLst/>
            <a:gdLst>
              <a:gd name="T0" fmla="*/ 41 w 16016"/>
              <a:gd name="T1" fmla="*/ 7827 h 17436"/>
              <a:gd name="T2" fmla="*/ 252 w 16016"/>
              <a:gd name="T3" fmla="*/ 6540 h 17436"/>
              <a:gd name="T4" fmla="*/ 630 w 16016"/>
              <a:gd name="T5" fmla="*/ 5325 h 17436"/>
              <a:gd name="T6" fmla="*/ 1159 w 16016"/>
              <a:gd name="T7" fmla="*/ 4198 h 17436"/>
              <a:gd name="T8" fmla="*/ 1829 w 16016"/>
              <a:gd name="T9" fmla="*/ 3172 h 17436"/>
              <a:gd name="T10" fmla="*/ 2624 w 16016"/>
              <a:gd name="T11" fmla="*/ 2265 h 17436"/>
              <a:gd name="T12" fmla="*/ 3531 w 16016"/>
              <a:gd name="T13" fmla="*/ 1489 h 17436"/>
              <a:gd name="T14" fmla="*/ 4537 w 16016"/>
              <a:gd name="T15" fmla="*/ 860 h 17436"/>
              <a:gd name="T16" fmla="*/ 5627 w 16016"/>
              <a:gd name="T17" fmla="*/ 392 h 17436"/>
              <a:gd name="T18" fmla="*/ 6789 w 16016"/>
              <a:gd name="T19" fmla="*/ 100 h 17436"/>
              <a:gd name="T20" fmla="*/ 8008 w 16016"/>
              <a:gd name="T21" fmla="*/ 0 h 17436"/>
              <a:gd name="T22" fmla="*/ 9227 w 16016"/>
              <a:gd name="T23" fmla="*/ 100 h 17436"/>
              <a:gd name="T24" fmla="*/ 10389 w 16016"/>
              <a:gd name="T25" fmla="*/ 392 h 17436"/>
              <a:gd name="T26" fmla="*/ 11479 w 16016"/>
              <a:gd name="T27" fmla="*/ 860 h 17436"/>
              <a:gd name="T28" fmla="*/ 12485 w 16016"/>
              <a:gd name="T29" fmla="*/ 1489 h 17436"/>
              <a:gd name="T30" fmla="*/ 13392 w 16016"/>
              <a:gd name="T31" fmla="*/ 2265 h 17436"/>
              <a:gd name="T32" fmla="*/ 14187 w 16016"/>
              <a:gd name="T33" fmla="*/ 3172 h 17436"/>
              <a:gd name="T34" fmla="*/ 14857 w 16016"/>
              <a:gd name="T35" fmla="*/ 4198 h 17436"/>
              <a:gd name="T36" fmla="*/ 15386 w 16016"/>
              <a:gd name="T37" fmla="*/ 5325 h 17436"/>
              <a:gd name="T38" fmla="*/ 15764 w 16016"/>
              <a:gd name="T39" fmla="*/ 6540 h 17436"/>
              <a:gd name="T40" fmla="*/ 15975 w 16016"/>
              <a:gd name="T41" fmla="*/ 7827 h 17436"/>
              <a:gd name="T42" fmla="*/ 16006 w 16016"/>
              <a:gd name="T43" fmla="*/ 9167 h 17436"/>
              <a:gd name="T44" fmla="*/ 15853 w 16016"/>
              <a:gd name="T45" fmla="*/ 10475 h 17436"/>
              <a:gd name="T46" fmla="*/ 15531 w 16016"/>
              <a:gd name="T47" fmla="*/ 11716 h 17436"/>
              <a:gd name="T48" fmla="*/ 15049 w 16016"/>
              <a:gd name="T49" fmla="*/ 12873 h 17436"/>
              <a:gd name="T50" fmla="*/ 14425 w 16016"/>
              <a:gd name="T51" fmla="*/ 13935 h 17436"/>
              <a:gd name="T52" fmla="*/ 13671 w 16016"/>
              <a:gd name="T53" fmla="*/ 14883 h 17436"/>
              <a:gd name="T54" fmla="*/ 12800 w 16016"/>
              <a:gd name="T55" fmla="*/ 15704 h 17436"/>
              <a:gd name="T56" fmla="*/ 11825 w 16016"/>
              <a:gd name="T57" fmla="*/ 16383 h 17436"/>
              <a:gd name="T58" fmla="*/ 10762 w 16016"/>
              <a:gd name="T59" fmla="*/ 16907 h 17436"/>
              <a:gd name="T60" fmla="*/ 9622 w 16016"/>
              <a:gd name="T61" fmla="*/ 17258 h 17436"/>
              <a:gd name="T62" fmla="*/ 8420 w 16016"/>
              <a:gd name="T63" fmla="*/ 17425 h 17436"/>
              <a:gd name="T64" fmla="*/ 7189 w 16016"/>
              <a:gd name="T65" fmla="*/ 17391 h 17436"/>
              <a:gd name="T66" fmla="*/ 6007 w 16016"/>
              <a:gd name="T67" fmla="*/ 17161 h 17436"/>
              <a:gd name="T68" fmla="*/ 4891 w 16016"/>
              <a:gd name="T69" fmla="*/ 16751 h 17436"/>
              <a:gd name="T70" fmla="*/ 3856 w 16016"/>
              <a:gd name="T71" fmla="*/ 16174 h 17436"/>
              <a:gd name="T72" fmla="*/ 2914 w 16016"/>
              <a:gd name="T73" fmla="*/ 15445 h 17436"/>
              <a:gd name="T74" fmla="*/ 2080 w 16016"/>
              <a:gd name="T75" fmla="*/ 14580 h 17436"/>
              <a:gd name="T76" fmla="*/ 1367 w 16016"/>
              <a:gd name="T77" fmla="*/ 13592 h 17436"/>
              <a:gd name="T78" fmla="*/ 790 w 16016"/>
              <a:gd name="T79" fmla="*/ 12497 h 17436"/>
              <a:gd name="T80" fmla="*/ 360 w 16016"/>
              <a:gd name="T81" fmla="*/ 11311 h 17436"/>
              <a:gd name="T82" fmla="*/ 92 w 16016"/>
              <a:gd name="T83" fmla="*/ 10045 h 17436"/>
              <a:gd name="T84" fmla="*/ 0 w 16016"/>
              <a:gd name="T85" fmla="*/ 8718 h 17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6" h="17436">
                <a:moveTo>
                  <a:pt x="0" y="8718"/>
                </a:moveTo>
                <a:lnTo>
                  <a:pt x="10" y="8269"/>
                </a:lnTo>
                <a:lnTo>
                  <a:pt x="41" y="7827"/>
                </a:lnTo>
                <a:lnTo>
                  <a:pt x="92" y="7391"/>
                </a:lnTo>
                <a:lnTo>
                  <a:pt x="163" y="6961"/>
                </a:lnTo>
                <a:lnTo>
                  <a:pt x="252" y="6540"/>
                </a:lnTo>
                <a:lnTo>
                  <a:pt x="360" y="6125"/>
                </a:lnTo>
                <a:lnTo>
                  <a:pt x="485" y="5720"/>
                </a:lnTo>
                <a:lnTo>
                  <a:pt x="630" y="5325"/>
                </a:lnTo>
                <a:lnTo>
                  <a:pt x="790" y="4939"/>
                </a:lnTo>
                <a:lnTo>
                  <a:pt x="967" y="4563"/>
                </a:lnTo>
                <a:lnTo>
                  <a:pt x="1159" y="4198"/>
                </a:lnTo>
                <a:lnTo>
                  <a:pt x="1367" y="3844"/>
                </a:lnTo>
                <a:lnTo>
                  <a:pt x="1591" y="3501"/>
                </a:lnTo>
                <a:lnTo>
                  <a:pt x="1829" y="3172"/>
                </a:lnTo>
                <a:lnTo>
                  <a:pt x="2080" y="2856"/>
                </a:lnTo>
                <a:lnTo>
                  <a:pt x="2345" y="2553"/>
                </a:lnTo>
                <a:lnTo>
                  <a:pt x="2624" y="2265"/>
                </a:lnTo>
                <a:lnTo>
                  <a:pt x="2914" y="1991"/>
                </a:lnTo>
                <a:lnTo>
                  <a:pt x="3216" y="1732"/>
                </a:lnTo>
                <a:lnTo>
                  <a:pt x="3531" y="1489"/>
                </a:lnTo>
                <a:lnTo>
                  <a:pt x="3856" y="1262"/>
                </a:lnTo>
                <a:lnTo>
                  <a:pt x="4191" y="1053"/>
                </a:lnTo>
                <a:lnTo>
                  <a:pt x="4537" y="860"/>
                </a:lnTo>
                <a:lnTo>
                  <a:pt x="4891" y="685"/>
                </a:lnTo>
                <a:lnTo>
                  <a:pt x="5254" y="529"/>
                </a:lnTo>
                <a:lnTo>
                  <a:pt x="5627" y="392"/>
                </a:lnTo>
                <a:lnTo>
                  <a:pt x="6007" y="275"/>
                </a:lnTo>
                <a:lnTo>
                  <a:pt x="6394" y="178"/>
                </a:lnTo>
                <a:lnTo>
                  <a:pt x="6789" y="100"/>
                </a:lnTo>
                <a:lnTo>
                  <a:pt x="7189" y="45"/>
                </a:lnTo>
                <a:lnTo>
                  <a:pt x="7596" y="11"/>
                </a:lnTo>
                <a:lnTo>
                  <a:pt x="8008" y="0"/>
                </a:lnTo>
                <a:lnTo>
                  <a:pt x="8420" y="11"/>
                </a:lnTo>
                <a:lnTo>
                  <a:pt x="8827" y="45"/>
                </a:lnTo>
                <a:lnTo>
                  <a:pt x="9227" y="100"/>
                </a:lnTo>
                <a:lnTo>
                  <a:pt x="9622" y="178"/>
                </a:lnTo>
                <a:lnTo>
                  <a:pt x="10009" y="275"/>
                </a:lnTo>
                <a:lnTo>
                  <a:pt x="10389" y="392"/>
                </a:lnTo>
                <a:lnTo>
                  <a:pt x="10762" y="529"/>
                </a:lnTo>
                <a:lnTo>
                  <a:pt x="11125" y="685"/>
                </a:lnTo>
                <a:lnTo>
                  <a:pt x="11479" y="860"/>
                </a:lnTo>
                <a:lnTo>
                  <a:pt x="11825" y="1053"/>
                </a:lnTo>
                <a:lnTo>
                  <a:pt x="12160" y="1262"/>
                </a:lnTo>
                <a:lnTo>
                  <a:pt x="12485" y="1489"/>
                </a:lnTo>
                <a:lnTo>
                  <a:pt x="12800" y="1732"/>
                </a:lnTo>
                <a:lnTo>
                  <a:pt x="13102" y="1991"/>
                </a:lnTo>
                <a:lnTo>
                  <a:pt x="13392" y="2265"/>
                </a:lnTo>
                <a:lnTo>
                  <a:pt x="13671" y="2553"/>
                </a:lnTo>
                <a:lnTo>
                  <a:pt x="13936" y="2856"/>
                </a:lnTo>
                <a:lnTo>
                  <a:pt x="14187" y="3172"/>
                </a:lnTo>
                <a:lnTo>
                  <a:pt x="14425" y="3501"/>
                </a:lnTo>
                <a:lnTo>
                  <a:pt x="14649" y="3844"/>
                </a:lnTo>
                <a:lnTo>
                  <a:pt x="14857" y="4198"/>
                </a:lnTo>
                <a:lnTo>
                  <a:pt x="15049" y="4563"/>
                </a:lnTo>
                <a:lnTo>
                  <a:pt x="15226" y="4939"/>
                </a:lnTo>
                <a:lnTo>
                  <a:pt x="15386" y="5325"/>
                </a:lnTo>
                <a:lnTo>
                  <a:pt x="15531" y="5720"/>
                </a:lnTo>
                <a:lnTo>
                  <a:pt x="15656" y="6125"/>
                </a:lnTo>
                <a:lnTo>
                  <a:pt x="15764" y="6540"/>
                </a:lnTo>
                <a:lnTo>
                  <a:pt x="15853" y="6961"/>
                </a:lnTo>
                <a:lnTo>
                  <a:pt x="15924" y="7391"/>
                </a:lnTo>
                <a:lnTo>
                  <a:pt x="15975" y="7827"/>
                </a:lnTo>
                <a:lnTo>
                  <a:pt x="16006" y="8269"/>
                </a:lnTo>
                <a:lnTo>
                  <a:pt x="16016" y="8718"/>
                </a:lnTo>
                <a:lnTo>
                  <a:pt x="16006" y="9167"/>
                </a:lnTo>
                <a:lnTo>
                  <a:pt x="15975" y="9609"/>
                </a:lnTo>
                <a:lnTo>
                  <a:pt x="15924" y="10045"/>
                </a:lnTo>
                <a:lnTo>
                  <a:pt x="15853" y="10475"/>
                </a:lnTo>
                <a:lnTo>
                  <a:pt x="15764" y="10896"/>
                </a:lnTo>
                <a:lnTo>
                  <a:pt x="15656" y="11311"/>
                </a:lnTo>
                <a:lnTo>
                  <a:pt x="15531" y="11716"/>
                </a:lnTo>
                <a:lnTo>
                  <a:pt x="15386" y="12111"/>
                </a:lnTo>
                <a:lnTo>
                  <a:pt x="15226" y="12497"/>
                </a:lnTo>
                <a:lnTo>
                  <a:pt x="15049" y="12873"/>
                </a:lnTo>
                <a:lnTo>
                  <a:pt x="14857" y="13238"/>
                </a:lnTo>
                <a:lnTo>
                  <a:pt x="14649" y="13592"/>
                </a:lnTo>
                <a:lnTo>
                  <a:pt x="14425" y="13935"/>
                </a:lnTo>
                <a:lnTo>
                  <a:pt x="14187" y="14264"/>
                </a:lnTo>
                <a:lnTo>
                  <a:pt x="13936" y="14580"/>
                </a:lnTo>
                <a:lnTo>
                  <a:pt x="13671" y="14883"/>
                </a:lnTo>
                <a:lnTo>
                  <a:pt x="13392" y="15171"/>
                </a:lnTo>
                <a:lnTo>
                  <a:pt x="13102" y="15445"/>
                </a:lnTo>
                <a:lnTo>
                  <a:pt x="12800" y="15704"/>
                </a:lnTo>
                <a:lnTo>
                  <a:pt x="12485" y="15947"/>
                </a:lnTo>
                <a:lnTo>
                  <a:pt x="12160" y="16174"/>
                </a:lnTo>
                <a:lnTo>
                  <a:pt x="11825" y="16383"/>
                </a:lnTo>
                <a:lnTo>
                  <a:pt x="11479" y="16576"/>
                </a:lnTo>
                <a:lnTo>
                  <a:pt x="11125" y="16751"/>
                </a:lnTo>
                <a:lnTo>
                  <a:pt x="10762" y="16907"/>
                </a:lnTo>
                <a:lnTo>
                  <a:pt x="10389" y="17044"/>
                </a:lnTo>
                <a:lnTo>
                  <a:pt x="10009" y="17161"/>
                </a:lnTo>
                <a:lnTo>
                  <a:pt x="9622" y="17258"/>
                </a:lnTo>
                <a:lnTo>
                  <a:pt x="9227" y="17336"/>
                </a:lnTo>
                <a:lnTo>
                  <a:pt x="8827" y="17391"/>
                </a:lnTo>
                <a:lnTo>
                  <a:pt x="8420" y="17425"/>
                </a:lnTo>
                <a:lnTo>
                  <a:pt x="8008" y="17436"/>
                </a:lnTo>
                <a:lnTo>
                  <a:pt x="7596" y="17425"/>
                </a:lnTo>
                <a:lnTo>
                  <a:pt x="7189" y="17391"/>
                </a:lnTo>
                <a:lnTo>
                  <a:pt x="6789" y="17336"/>
                </a:lnTo>
                <a:lnTo>
                  <a:pt x="6394" y="17258"/>
                </a:lnTo>
                <a:lnTo>
                  <a:pt x="6007" y="17161"/>
                </a:lnTo>
                <a:lnTo>
                  <a:pt x="5627" y="17044"/>
                </a:lnTo>
                <a:lnTo>
                  <a:pt x="5254" y="16907"/>
                </a:lnTo>
                <a:lnTo>
                  <a:pt x="4891" y="16751"/>
                </a:lnTo>
                <a:lnTo>
                  <a:pt x="4537" y="16576"/>
                </a:lnTo>
                <a:lnTo>
                  <a:pt x="4191" y="16383"/>
                </a:lnTo>
                <a:lnTo>
                  <a:pt x="3856" y="16174"/>
                </a:lnTo>
                <a:lnTo>
                  <a:pt x="3531" y="15947"/>
                </a:lnTo>
                <a:lnTo>
                  <a:pt x="3216" y="15704"/>
                </a:lnTo>
                <a:lnTo>
                  <a:pt x="2914" y="15445"/>
                </a:lnTo>
                <a:lnTo>
                  <a:pt x="2624" y="15171"/>
                </a:lnTo>
                <a:lnTo>
                  <a:pt x="2345" y="14883"/>
                </a:lnTo>
                <a:lnTo>
                  <a:pt x="2080" y="14580"/>
                </a:lnTo>
                <a:lnTo>
                  <a:pt x="1829" y="14264"/>
                </a:lnTo>
                <a:lnTo>
                  <a:pt x="1591" y="13935"/>
                </a:lnTo>
                <a:lnTo>
                  <a:pt x="1367" y="13592"/>
                </a:lnTo>
                <a:lnTo>
                  <a:pt x="1159" y="13238"/>
                </a:lnTo>
                <a:lnTo>
                  <a:pt x="967" y="12873"/>
                </a:lnTo>
                <a:lnTo>
                  <a:pt x="790" y="12497"/>
                </a:lnTo>
                <a:lnTo>
                  <a:pt x="630" y="12111"/>
                </a:lnTo>
                <a:lnTo>
                  <a:pt x="485" y="11716"/>
                </a:lnTo>
                <a:lnTo>
                  <a:pt x="360" y="11311"/>
                </a:lnTo>
                <a:lnTo>
                  <a:pt x="252" y="10896"/>
                </a:lnTo>
                <a:lnTo>
                  <a:pt x="163" y="10475"/>
                </a:lnTo>
                <a:lnTo>
                  <a:pt x="92" y="10045"/>
                </a:lnTo>
                <a:lnTo>
                  <a:pt x="41" y="9609"/>
                </a:lnTo>
                <a:lnTo>
                  <a:pt x="10" y="9167"/>
                </a:lnTo>
                <a:lnTo>
                  <a:pt x="0" y="8718"/>
                </a:lnTo>
                <a:close/>
              </a:path>
            </a:pathLst>
          </a:custGeom>
          <a:solidFill>
            <a:srgbClr val="EB673C"/>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530"/>
          </a:p>
        </p:txBody>
      </p:sp>
      <p:sp>
        <p:nvSpPr>
          <p:cNvPr id="82" name="타원 36"/>
          <p:cNvSpPr/>
          <p:nvPr>
            <p:custDataLst>
              <p:tags r:id="rId3"/>
            </p:custDataLst>
          </p:nvPr>
        </p:nvSpPr>
        <p:spPr>
          <a:xfrm>
            <a:off x="10163888" y="2470610"/>
            <a:ext cx="1723687" cy="1719890"/>
          </a:xfrm>
          <a:prstGeom prst="ellipse">
            <a:avLst/>
          </a:prstGeom>
          <a:solidFill>
            <a:srgbClr val="FFC715">
              <a:lumMod val="60000"/>
              <a:lumOff val="40000"/>
            </a:srgbClr>
          </a:solidFill>
          <a:ln w="12700">
            <a:solidFill>
              <a:srgbClr val="FFFFFF"/>
            </a:solidFill>
            <a:prstDash val="solid"/>
          </a:ln>
        </p:spPr>
        <p:style>
          <a:lnRef idx="2">
            <a:srgbClr val="FFC715">
              <a:shade val="50000"/>
            </a:srgbClr>
          </a:lnRef>
          <a:fillRef idx="1">
            <a:srgbClr val="FFC715"/>
          </a:fillRef>
          <a:effectRef idx="0">
            <a:srgbClr val="FFC715"/>
          </a:effectRef>
          <a:fontRef idx="minor">
            <a:srgbClr val="FFFFFF"/>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ko-KR" altLang="en-US" sz="1685"/>
          </a:p>
        </p:txBody>
      </p:sp>
      <p:sp>
        <p:nvSpPr>
          <p:cNvPr id="33" name="文本框 32"/>
          <p:cNvSpPr txBox="1"/>
          <p:nvPr>
            <p:custDataLst>
              <p:tags r:id="rId4"/>
            </p:custDataLst>
          </p:nvPr>
        </p:nvSpPr>
        <p:spPr>
          <a:xfrm>
            <a:off x="9834713" y="4333214"/>
            <a:ext cx="2384307" cy="466990"/>
          </a:xfrm>
          <a:prstGeom prst="rect">
            <a:avLst/>
          </a:prstGeom>
        </p:spPr>
        <p:txBody>
          <a:bodyPr vert="horz" lIns="96435" tIns="48218" rIns="96435" bIns="48218" rtlCol="0">
            <a:normAutofit lnSpcReduction="10000"/>
          </a:bodyPr>
          <a:lstStyle>
            <a:lvl1pPr indent="0" algn="ctr" defTabSz="1218565">
              <a:spcBef>
                <a:spcPts val="0"/>
              </a:spcBef>
              <a:buFont typeface="Arial" panose="020B0604020202020204" pitchFamily="34" charset="0"/>
              <a:buNone/>
              <a:defRPr sz="2000" b="1"/>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defRPr/>
            </a:lvl3pPr>
            <a:lvl4pPr marL="1828800" indent="0" defTabSz="1218565">
              <a:spcBef>
                <a:spcPts val="0"/>
              </a:spcBef>
              <a:buFont typeface="Arial" panose="020B0604020202020204" pitchFamily="34" charset="0"/>
              <a:buNone/>
              <a:defRPr/>
            </a:lvl4pPr>
            <a:lvl5pPr marL="2438400" indent="0" defTabSz="1218565">
              <a:spcBef>
                <a:spcPts val="0"/>
              </a:spcBef>
              <a:buFont typeface="Arial" panose="020B0604020202020204" pitchFamily="34" charset="0"/>
              <a:buNone/>
              <a:defRPr/>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pPr>
              <a:lnSpc>
                <a:spcPct val="120000"/>
              </a:lnSpc>
            </a:pPr>
            <a:r>
              <a:rPr lang="zh-CN" altLang="en-US" sz="2110" spc="316">
                <a:latin typeface="微软雅黑" panose="020B0503020204020204" pitchFamily="34" charset="-122"/>
                <a:ea typeface="微软雅黑" panose="020B0503020204020204" pitchFamily="34" charset="-122"/>
              </a:rPr>
              <a:t>废旧灯泡</a:t>
            </a:r>
            <a:endParaRPr lang="zh-CN" altLang="en-US" sz="2110" spc="316">
              <a:latin typeface="微软雅黑" panose="020B0503020204020204" pitchFamily="34" charset="-122"/>
              <a:ea typeface="微软雅黑" panose="020B0503020204020204" pitchFamily="34" charset="-122"/>
            </a:endParaRPr>
          </a:p>
        </p:txBody>
      </p:sp>
      <p:sp>
        <p:nvSpPr>
          <p:cNvPr id="35" name="文本框 34"/>
          <p:cNvSpPr txBox="1"/>
          <p:nvPr>
            <p:custDataLst>
              <p:tags r:id="rId5"/>
            </p:custDataLst>
          </p:nvPr>
        </p:nvSpPr>
        <p:spPr>
          <a:xfrm>
            <a:off x="6769932" y="4333214"/>
            <a:ext cx="2384307" cy="466990"/>
          </a:xfrm>
          <a:prstGeom prst="rect">
            <a:avLst/>
          </a:prstGeom>
        </p:spPr>
        <p:txBody>
          <a:bodyPr vert="horz" lIns="96435" tIns="48218" rIns="96435" bIns="48218" rtlCol="0">
            <a:normAutofit fontScale="97500" lnSpcReduction="10000"/>
          </a:bodyPr>
          <a:lstStyle>
            <a:lvl1pPr indent="0" algn="ctr" defTabSz="1218565">
              <a:spcBef>
                <a:spcPts val="0"/>
              </a:spcBef>
              <a:buFont typeface="Arial" panose="020B0604020202020204" pitchFamily="34" charset="0"/>
              <a:buNone/>
              <a:defRPr sz="2000" b="1"/>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defRPr/>
            </a:lvl3pPr>
            <a:lvl4pPr marL="1828800" indent="0" defTabSz="1218565">
              <a:spcBef>
                <a:spcPts val="0"/>
              </a:spcBef>
              <a:buFont typeface="Arial" panose="020B0604020202020204" pitchFamily="34" charset="0"/>
              <a:buNone/>
              <a:defRPr/>
            </a:lvl4pPr>
            <a:lvl5pPr marL="2438400" indent="0" defTabSz="1218565">
              <a:spcBef>
                <a:spcPts val="0"/>
              </a:spcBef>
              <a:buFont typeface="Arial" panose="020B0604020202020204" pitchFamily="34" charset="0"/>
              <a:buNone/>
              <a:defRPr/>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pPr>
              <a:lnSpc>
                <a:spcPct val="120000"/>
              </a:lnSpc>
            </a:pPr>
            <a:r>
              <a:rPr lang="zh-CN" altLang="en-US" sz="2110" spc="316">
                <a:latin typeface="微软雅黑" panose="020B0503020204020204" pitchFamily="34" charset="-122"/>
                <a:ea typeface="微软雅黑" panose="020B0503020204020204" pitchFamily="34" charset="-122"/>
              </a:rPr>
              <a:t>过期药品</a:t>
            </a:r>
            <a:endParaRPr lang="zh-CN" altLang="en-US" sz="2110" spc="316">
              <a:latin typeface="微软雅黑" panose="020B0503020204020204" pitchFamily="34" charset="-122"/>
              <a:ea typeface="微软雅黑" panose="020B0503020204020204" pitchFamily="34" charset="-122"/>
            </a:endParaRPr>
          </a:p>
        </p:txBody>
      </p:sp>
      <p:sp>
        <p:nvSpPr>
          <p:cNvPr id="37" name="文本框 36"/>
          <p:cNvSpPr txBox="1"/>
          <p:nvPr>
            <p:custDataLst>
              <p:tags r:id="rId6"/>
            </p:custDataLst>
          </p:nvPr>
        </p:nvSpPr>
        <p:spPr>
          <a:xfrm>
            <a:off x="3705149" y="4333214"/>
            <a:ext cx="2384307" cy="466990"/>
          </a:xfrm>
          <a:prstGeom prst="rect">
            <a:avLst/>
          </a:prstGeom>
        </p:spPr>
        <p:txBody>
          <a:bodyPr vert="horz" lIns="96435" tIns="48218" rIns="96435" bIns="48218" rtlCol="0">
            <a:normAutofit lnSpcReduction="10000"/>
          </a:bodyPr>
          <a:lstStyle>
            <a:lvl1pPr indent="0" algn="ctr" defTabSz="1218565">
              <a:spcBef>
                <a:spcPts val="0"/>
              </a:spcBef>
              <a:buFont typeface="Arial" panose="020B0604020202020204" pitchFamily="34" charset="0"/>
              <a:buNone/>
              <a:defRPr sz="2000" b="1"/>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defRPr/>
            </a:lvl3pPr>
            <a:lvl4pPr marL="1828800" indent="0" defTabSz="1218565">
              <a:spcBef>
                <a:spcPts val="0"/>
              </a:spcBef>
              <a:buFont typeface="Arial" panose="020B0604020202020204" pitchFamily="34" charset="0"/>
              <a:buNone/>
              <a:defRPr/>
            </a:lvl4pPr>
            <a:lvl5pPr marL="2438400" indent="0" defTabSz="1218565">
              <a:spcBef>
                <a:spcPts val="0"/>
              </a:spcBef>
              <a:buFont typeface="Arial" panose="020B0604020202020204" pitchFamily="34" charset="0"/>
              <a:buNone/>
              <a:defRPr/>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pPr>
              <a:lnSpc>
                <a:spcPct val="120000"/>
              </a:lnSpc>
            </a:pPr>
            <a:r>
              <a:rPr lang="zh-CN" altLang="en-US" sz="2110" spc="316">
                <a:latin typeface="微软雅黑" panose="020B0503020204020204" pitchFamily="34" charset="-122"/>
                <a:ea typeface="微软雅黑" panose="020B0503020204020204" pitchFamily="34" charset="-122"/>
              </a:rPr>
              <a:t>电池</a:t>
            </a:r>
            <a:endParaRPr lang="zh-CN" altLang="en-US" sz="2110" spc="316">
              <a:latin typeface="微软雅黑" panose="020B0503020204020204" pitchFamily="34" charset="-122"/>
              <a:ea typeface="微软雅黑" panose="020B0503020204020204" pitchFamily="34" charset="-122"/>
            </a:endParaRPr>
          </a:p>
        </p:txBody>
      </p:sp>
      <p:sp>
        <p:nvSpPr>
          <p:cNvPr id="39" name="文本框 38"/>
          <p:cNvSpPr txBox="1"/>
          <p:nvPr>
            <p:custDataLst>
              <p:tags r:id="rId7"/>
            </p:custDataLst>
          </p:nvPr>
        </p:nvSpPr>
        <p:spPr>
          <a:xfrm>
            <a:off x="639730" y="4333720"/>
            <a:ext cx="2384944" cy="466165"/>
          </a:xfrm>
          <a:prstGeom prst="rect">
            <a:avLst/>
          </a:prstGeom>
        </p:spPr>
        <p:txBody>
          <a:bodyPr vert="horz" lIns="96435" tIns="48218" rIns="96435" bIns="48218" rtlCol="0">
            <a:normAutofit lnSpcReduction="10000"/>
          </a:bodyPr>
          <a:lstStyle>
            <a:lvl1pPr indent="0" algn="ctr" defTabSz="1218565">
              <a:spcBef>
                <a:spcPts val="0"/>
              </a:spcBef>
              <a:buFont typeface="Arial" panose="020B0604020202020204" pitchFamily="34" charset="0"/>
              <a:buNone/>
              <a:defRPr sz="2000" b="1"/>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defRPr/>
            </a:lvl3pPr>
            <a:lvl4pPr marL="1828800" indent="0" defTabSz="1218565">
              <a:spcBef>
                <a:spcPts val="0"/>
              </a:spcBef>
              <a:buFont typeface="Arial" panose="020B0604020202020204" pitchFamily="34" charset="0"/>
              <a:buNone/>
              <a:defRPr/>
            </a:lvl4pPr>
            <a:lvl5pPr marL="2438400" indent="0" defTabSz="1218565">
              <a:spcBef>
                <a:spcPts val="0"/>
              </a:spcBef>
              <a:buFont typeface="Arial" panose="020B0604020202020204" pitchFamily="34" charset="0"/>
              <a:buNone/>
              <a:defRPr/>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pPr>
              <a:lnSpc>
                <a:spcPct val="120000"/>
              </a:lnSpc>
            </a:pPr>
            <a:r>
              <a:rPr lang="zh-CN" altLang="en-US" sz="2110" spc="316">
                <a:latin typeface="微软雅黑" panose="020B0503020204020204" pitchFamily="34" charset="-122"/>
                <a:ea typeface="微软雅黑" panose="020B0503020204020204" pitchFamily="34" charset="-122"/>
              </a:rPr>
              <a:t>油漆桶</a:t>
            </a:r>
            <a:endParaRPr lang="zh-CN" altLang="en-US" sz="2110" spc="316">
              <a:latin typeface="微软雅黑" panose="020B0503020204020204" pitchFamily="34" charset="-122"/>
              <a:ea typeface="微软雅黑" panose="020B0503020204020204" pitchFamily="34" charset="-122"/>
            </a:endParaRPr>
          </a:p>
        </p:txBody>
      </p:sp>
      <p:sp>
        <p:nvSpPr>
          <p:cNvPr id="59" name="Freeform 5"/>
          <p:cNvSpPr/>
          <p:nvPr>
            <p:custDataLst>
              <p:tags r:id="rId8"/>
            </p:custDataLst>
          </p:nvPr>
        </p:nvSpPr>
        <p:spPr bwMode="auto">
          <a:xfrm>
            <a:off x="973350" y="2472218"/>
            <a:ext cx="1723986" cy="1720447"/>
          </a:xfrm>
          <a:custGeom>
            <a:avLst/>
            <a:gdLst>
              <a:gd name="T0" fmla="*/ 41 w 16016"/>
              <a:gd name="T1" fmla="*/ 7827 h 17436"/>
              <a:gd name="T2" fmla="*/ 252 w 16016"/>
              <a:gd name="T3" fmla="*/ 6540 h 17436"/>
              <a:gd name="T4" fmla="*/ 630 w 16016"/>
              <a:gd name="T5" fmla="*/ 5325 h 17436"/>
              <a:gd name="T6" fmla="*/ 1159 w 16016"/>
              <a:gd name="T7" fmla="*/ 4198 h 17436"/>
              <a:gd name="T8" fmla="*/ 1829 w 16016"/>
              <a:gd name="T9" fmla="*/ 3172 h 17436"/>
              <a:gd name="T10" fmla="*/ 2624 w 16016"/>
              <a:gd name="T11" fmla="*/ 2265 h 17436"/>
              <a:gd name="T12" fmla="*/ 3531 w 16016"/>
              <a:gd name="T13" fmla="*/ 1489 h 17436"/>
              <a:gd name="T14" fmla="*/ 4537 w 16016"/>
              <a:gd name="T15" fmla="*/ 860 h 17436"/>
              <a:gd name="T16" fmla="*/ 5627 w 16016"/>
              <a:gd name="T17" fmla="*/ 392 h 17436"/>
              <a:gd name="T18" fmla="*/ 6789 w 16016"/>
              <a:gd name="T19" fmla="*/ 100 h 17436"/>
              <a:gd name="T20" fmla="*/ 8008 w 16016"/>
              <a:gd name="T21" fmla="*/ 0 h 17436"/>
              <a:gd name="T22" fmla="*/ 9227 w 16016"/>
              <a:gd name="T23" fmla="*/ 100 h 17436"/>
              <a:gd name="T24" fmla="*/ 10389 w 16016"/>
              <a:gd name="T25" fmla="*/ 392 h 17436"/>
              <a:gd name="T26" fmla="*/ 11479 w 16016"/>
              <a:gd name="T27" fmla="*/ 860 h 17436"/>
              <a:gd name="T28" fmla="*/ 12485 w 16016"/>
              <a:gd name="T29" fmla="*/ 1489 h 17436"/>
              <a:gd name="T30" fmla="*/ 13392 w 16016"/>
              <a:gd name="T31" fmla="*/ 2265 h 17436"/>
              <a:gd name="T32" fmla="*/ 14187 w 16016"/>
              <a:gd name="T33" fmla="*/ 3172 h 17436"/>
              <a:gd name="T34" fmla="*/ 14857 w 16016"/>
              <a:gd name="T35" fmla="*/ 4198 h 17436"/>
              <a:gd name="T36" fmla="*/ 15386 w 16016"/>
              <a:gd name="T37" fmla="*/ 5325 h 17436"/>
              <a:gd name="T38" fmla="*/ 15764 w 16016"/>
              <a:gd name="T39" fmla="*/ 6540 h 17436"/>
              <a:gd name="T40" fmla="*/ 15975 w 16016"/>
              <a:gd name="T41" fmla="*/ 7827 h 17436"/>
              <a:gd name="T42" fmla="*/ 16006 w 16016"/>
              <a:gd name="T43" fmla="*/ 9167 h 17436"/>
              <a:gd name="T44" fmla="*/ 15853 w 16016"/>
              <a:gd name="T45" fmla="*/ 10475 h 17436"/>
              <a:gd name="T46" fmla="*/ 15531 w 16016"/>
              <a:gd name="T47" fmla="*/ 11716 h 17436"/>
              <a:gd name="T48" fmla="*/ 15049 w 16016"/>
              <a:gd name="T49" fmla="*/ 12873 h 17436"/>
              <a:gd name="T50" fmla="*/ 14425 w 16016"/>
              <a:gd name="T51" fmla="*/ 13935 h 17436"/>
              <a:gd name="T52" fmla="*/ 13671 w 16016"/>
              <a:gd name="T53" fmla="*/ 14883 h 17436"/>
              <a:gd name="T54" fmla="*/ 12800 w 16016"/>
              <a:gd name="T55" fmla="*/ 15704 h 17436"/>
              <a:gd name="T56" fmla="*/ 11825 w 16016"/>
              <a:gd name="T57" fmla="*/ 16383 h 17436"/>
              <a:gd name="T58" fmla="*/ 10762 w 16016"/>
              <a:gd name="T59" fmla="*/ 16907 h 17436"/>
              <a:gd name="T60" fmla="*/ 9622 w 16016"/>
              <a:gd name="T61" fmla="*/ 17258 h 17436"/>
              <a:gd name="T62" fmla="*/ 8420 w 16016"/>
              <a:gd name="T63" fmla="*/ 17425 h 17436"/>
              <a:gd name="T64" fmla="*/ 7189 w 16016"/>
              <a:gd name="T65" fmla="*/ 17391 h 17436"/>
              <a:gd name="T66" fmla="*/ 6007 w 16016"/>
              <a:gd name="T67" fmla="*/ 17161 h 17436"/>
              <a:gd name="T68" fmla="*/ 4891 w 16016"/>
              <a:gd name="T69" fmla="*/ 16751 h 17436"/>
              <a:gd name="T70" fmla="*/ 3856 w 16016"/>
              <a:gd name="T71" fmla="*/ 16174 h 17436"/>
              <a:gd name="T72" fmla="*/ 2914 w 16016"/>
              <a:gd name="T73" fmla="*/ 15445 h 17436"/>
              <a:gd name="T74" fmla="*/ 2080 w 16016"/>
              <a:gd name="T75" fmla="*/ 14580 h 17436"/>
              <a:gd name="T76" fmla="*/ 1367 w 16016"/>
              <a:gd name="T77" fmla="*/ 13592 h 17436"/>
              <a:gd name="T78" fmla="*/ 790 w 16016"/>
              <a:gd name="T79" fmla="*/ 12497 h 17436"/>
              <a:gd name="T80" fmla="*/ 360 w 16016"/>
              <a:gd name="T81" fmla="*/ 11311 h 17436"/>
              <a:gd name="T82" fmla="*/ 92 w 16016"/>
              <a:gd name="T83" fmla="*/ 10045 h 17436"/>
              <a:gd name="T84" fmla="*/ 0 w 16016"/>
              <a:gd name="T85" fmla="*/ 8718 h 17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6" h="17436">
                <a:moveTo>
                  <a:pt x="0" y="8718"/>
                </a:moveTo>
                <a:lnTo>
                  <a:pt x="10" y="8269"/>
                </a:lnTo>
                <a:lnTo>
                  <a:pt x="41" y="7827"/>
                </a:lnTo>
                <a:lnTo>
                  <a:pt x="92" y="7391"/>
                </a:lnTo>
                <a:lnTo>
                  <a:pt x="163" y="6961"/>
                </a:lnTo>
                <a:lnTo>
                  <a:pt x="252" y="6540"/>
                </a:lnTo>
                <a:lnTo>
                  <a:pt x="360" y="6125"/>
                </a:lnTo>
                <a:lnTo>
                  <a:pt x="485" y="5720"/>
                </a:lnTo>
                <a:lnTo>
                  <a:pt x="630" y="5325"/>
                </a:lnTo>
                <a:lnTo>
                  <a:pt x="790" y="4939"/>
                </a:lnTo>
                <a:lnTo>
                  <a:pt x="967" y="4563"/>
                </a:lnTo>
                <a:lnTo>
                  <a:pt x="1159" y="4198"/>
                </a:lnTo>
                <a:lnTo>
                  <a:pt x="1367" y="3844"/>
                </a:lnTo>
                <a:lnTo>
                  <a:pt x="1591" y="3501"/>
                </a:lnTo>
                <a:lnTo>
                  <a:pt x="1829" y="3172"/>
                </a:lnTo>
                <a:lnTo>
                  <a:pt x="2080" y="2856"/>
                </a:lnTo>
                <a:lnTo>
                  <a:pt x="2345" y="2553"/>
                </a:lnTo>
                <a:lnTo>
                  <a:pt x="2624" y="2265"/>
                </a:lnTo>
                <a:lnTo>
                  <a:pt x="2914" y="1991"/>
                </a:lnTo>
                <a:lnTo>
                  <a:pt x="3216" y="1732"/>
                </a:lnTo>
                <a:lnTo>
                  <a:pt x="3531" y="1489"/>
                </a:lnTo>
                <a:lnTo>
                  <a:pt x="3856" y="1262"/>
                </a:lnTo>
                <a:lnTo>
                  <a:pt x="4191" y="1053"/>
                </a:lnTo>
                <a:lnTo>
                  <a:pt x="4537" y="860"/>
                </a:lnTo>
                <a:lnTo>
                  <a:pt x="4891" y="685"/>
                </a:lnTo>
                <a:lnTo>
                  <a:pt x="5254" y="529"/>
                </a:lnTo>
                <a:lnTo>
                  <a:pt x="5627" y="392"/>
                </a:lnTo>
                <a:lnTo>
                  <a:pt x="6007" y="275"/>
                </a:lnTo>
                <a:lnTo>
                  <a:pt x="6394" y="178"/>
                </a:lnTo>
                <a:lnTo>
                  <a:pt x="6789" y="100"/>
                </a:lnTo>
                <a:lnTo>
                  <a:pt x="7189" y="45"/>
                </a:lnTo>
                <a:lnTo>
                  <a:pt x="7596" y="11"/>
                </a:lnTo>
                <a:lnTo>
                  <a:pt x="8008" y="0"/>
                </a:lnTo>
                <a:lnTo>
                  <a:pt x="8420" y="11"/>
                </a:lnTo>
                <a:lnTo>
                  <a:pt x="8827" y="45"/>
                </a:lnTo>
                <a:lnTo>
                  <a:pt x="9227" y="100"/>
                </a:lnTo>
                <a:lnTo>
                  <a:pt x="9622" y="178"/>
                </a:lnTo>
                <a:lnTo>
                  <a:pt x="10009" y="275"/>
                </a:lnTo>
                <a:lnTo>
                  <a:pt x="10389" y="392"/>
                </a:lnTo>
                <a:lnTo>
                  <a:pt x="10762" y="529"/>
                </a:lnTo>
                <a:lnTo>
                  <a:pt x="11125" y="685"/>
                </a:lnTo>
                <a:lnTo>
                  <a:pt x="11479" y="860"/>
                </a:lnTo>
                <a:lnTo>
                  <a:pt x="11825" y="1053"/>
                </a:lnTo>
                <a:lnTo>
                  <a:pt x="12160" y="1262"/>
                </a:lnTo>
                <a:lnTo>
                  <a:pt x="12485" y="1489"/>
                </a:lnTo>
                <a:lnTo>
                  <a:pt x="12800" y="1732"/>
                </a:lnTo>
                <a:lnTo>
                  <a:pt x="13102" y="1991"/>
                </a:lnTo>
                <a:lnTo>
                  <a:pt x="13392" y="2265"/>
                </a:lnTo>
                <a:lnTo>
                  <a:pt x="13671" y="2553"/>
                </a:lnTo>
                <a:lnTo>
                  <a:pt x="13936" y="2856"/>
                </a:lnTo>
                <a:lnTo>
                  <a:pt x="14187" y="3172"/>
                </a:lnTo>
                <a:lnTo>
                  <a:pt x="14425" y="3501"/>
                </a:lnTo>
                <a:lnTo>
                  <a:pt x="14649" y="3844"/>
                </a:lnTo>
                <a:lnTo>
                  <a:pt x="14857" y="4198"/>
                </a:lnTo>
                <a:lnTo>
                  <a:pt x="15049" y="4563"/>
                </a:lnTo>
                <a:lnTo>
                  <a:pt x="15226" y="4939"/>
                </a:lnTo>
                <a:lnTo>
                  <a:pt x="15386" y="5325"/>
                </a:lnTo>
                <a:lnTo>
                  <a:pt x="15531" y="5720"/>
                </a:lnTo>
                <a:lnTo>
                  <a:pt x="15656" y="6125"/>
                </a:lnTo>
                <a:lnTo>
                  <a:pt x="15764" y="6540"/>
                </a:lnTo>
                <a:lnTo>
                  <a:pt x="15853" y="6961"/>
                </a:lnTo>
                <a:lnTo>
                  <a:pt x="15924" y="7391"/>
                </a:lnTo>
                <a:lnTo>
                  <a:pt x="15975" y="7827"/>
                </a:lnTo>
                <a:lnTo>
                  <a:pt x="16006" y="8269"/>
                </a:lnTo>
                <a:lnTo>
                  <a:pt x="16016" y="8718"/>
                </a:lnTo>
                <a:lnTo>
                  <a:pt x="16006" y="9167"/>
                </a:lnTo>
                <a:lnTo>
                  <a:pt x="15975" y="9609"/>
                </a:lnTo>
                <a:lnTo>
                  <a:pt x="15924" y="10045"/>
                </a:lnTo>
                <a:lnTo>
                  <a:pt x="15853" y="10475"/>
                </a:lnTo>
                <a:lnTo>
                  <a:pt x="15764" y="10896"/>
                </a:lnTo>
                <a:lnTo>
                  <a:pt x="15656" y="11311"/>
                </a:lnTo>
                <a:lnTo>
                  <a:pt x="15531" y="11716"/>
                </a:lnTo>
                <a:lnTo>
                  <a:pt x="15386" y="12111"/>
                </a:lnTo>
                <a:lnTo>
                  <a:pt x="15226" y="12497"/>
                </a:lnTo>
                <a:lnTo>
                  <a:pt x="15049" y="12873"/>
                </a:lnTo>
                <a:lnTo>
                  <a:pt x="14857" y="13238"/>
                </a:lnTo>
                <a:lnTo>
                  <a:pt x="14649" y="13592"/>
                </a:lnTo>
                <a:lnTo>
                  <a:pt x="14425" y="13935"/>
                </a:lnTo>
                <a:lnTo>
                  <a:pt x="14187" y="14264"/>
                </a:lnTo>
                <a:lnTo>
                  <a:pt x="13936" y="14580"/>
                </a:lnTo>
                <a:lnTo>
                  <a:pt x="13671" y="14883"/>
                </a:lnTo>
                <a:lnTo>
                  <a:pt x="13392" y="15171"/>
                </a:lnTo>
                <a:lnTo>
                  <a:pt x="13102" y="15445"/>
                </a:lnTo>
                <a:lnTo>
                  <a:pt x="12800" y="15704"/>
                </a:lnTo>
                <a:lnTo>
                  <a:pt x="12485" y="15947"/>
                </a:lnTo>
                <a:lnTo>
                  <a:pt x="12160" y="16174"/>
                </a:lnTo>
                <a:lnTo>
                  <a:pt x="11825" y="16383"/>
                </a:lnTo>
                <a:lnTo>
                  <a:pt x="11479" y="16576"/>
                </a:lnTo>
                <a:lnTo>
                  <a:pt x="11125" y="16751"/>
                </a:lnTo>
                <a:lnTo>
                  <a:pt x="10762" y="16907"/>
                </a:lnTo>
                <a:lnTo>
                  <a:pt x="10389" y="17044"/>
                </a:lnTo>
                <a:lnTo>
                  <a:pt x="10009" y="17161"/>
                </a:lnTo>
                <a:lnTo>
                  <a:pt x="9622" y="17258"/>
                </a:lnTo>
                <a:lnTo>
                  <a:pt x="9227" y="17336"/>
                </a:lnTo>
                <a:lnTo>
                  <a:pt x="8827" y="17391"/>
                </a:lnTo>
                <a:lnTo>
                  <a:pt x="8420" y="17425"/>
                </a:lnTo>
                <a:lnTo>
                  <a:pt x="8008" y="17436"/>
                </a:lnTo>
                <a:lnTo>
                  <a:pt x="7596" y="17425"/>
                </a:lnTo>
                <a:lnTo>
                  <a:pt x="7189" y="17391"/>
                </a:lnTo>
                <a:lnTo>
                  <a:pt x="6789" y="17336"/>
                </a:lnTo>
                <a:lnTo>
                  <a:pt x="6394" y="17258"/>
                </a:lnTo>
                <a:lnTo>
                  <a:pt x="6007" y="17161"/>
                </a:lnTo>
                <a:lnTo>
                  <a:pt x="5627" y="17044"/>
                </a:lnTo>
                <a:lnTo>
                  <a:pt x="5254" y="16907"/>
                </a:lnTo>
                <a:lnTo>
                  <a:pt x="4891" y="16751"/>
                </a:lnTo>
                <a:lnTo>
                  <a:pt x="4537" y="16576"/>
                </a:lnTo>
                <a:lnTo>
                  <a:pt x="4191" y="16383"/>
                </a:lnTo>
                <a:lnTo>
                  <a:pt x="3856" y="16174"/>
                </a:lnTo>
                <a:lnTo>
                  <a:pt x="3531" y="15947"/>
                </a:lnTo>
                <a:lnTo>
                  <a:pt x="3216" y="15704"/>
                </a:lnTo>
                <a:lnTo>
                  <a:pt x="2914" y="15445"/>
                </a:lnTo>
                <a:lnTo>
                  <a:pt x="2624" y="15171"/>
                </a:lnTo>
                <a:lnTo>
                  <a:pt x="2345" y="14883"/>
                </a:lnTo>
                <a:lnTo>
                  <a:pt x="2080" y="14580"/>
                </a:lnTo>
                <a:lnTo>
                  <a:pt x="1829" y="14264"/>
                </a:lnTo>
                <a:lnTo>
                  <a:pt x="1591" y="13935"/>
                </a:lnTo>
                <a:lnTo>
                  <a:pt x="1367" y="13592"/>
                </a:lnTo>
                <a:lnTo>
                  <a:pt x="1159" y="13238"/>
                </a:lnTo>
                <a:lnTo>
                  <a:pt x="967" y="12873"/>
                </a:lnTo>
                <a:lnTo>
                  <a:pt x="790" y="12497"/>
                </a:lnTo>
                <a:lnTo>
                  <a:pt x="630" y="12111"/>
                </a:lnTo>
                <a:lnTo>
                  <a:pt x="485" y="11716"/>
                </a:lnTo>
                <a:lnTo>
                  <a:pt x="360" y="11311"/>
                </a:lnTo>
                <a:lnTo>
                  <a:pt x="252" y="10896"/>
                </a:lnTo>
                <a:lnTo>
                  <a:pt x="163" y="10475"/>
                </a:lnTo>
                <a:lnTo>
                  <a:pt x="92" y="10045"/>
                </a:lnTo>
                <a:lnTo>
                  <a:pt x="41" y="9609"/>
                </a:lnTo>
                <a:lnTo>
                  <a:pt x="10" y="9167"/>
                </a:lnTo>
                <a:lnTo>
                  <a:pt x="0" y="8718"/>
                </a:lnTo>
                <a:close/>
              </a:path>
            </a:pathLst>
          </a:custGeom>
          <a:solidFill>
            <a:srgbClr val="FFC715"/>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530"/>
          </a:p>
        </p:txBody>
      </p:sp>
      <p:pic>
        <p:nvPicPr>
          <p:cNvPr id="4" name="图片 3" descr="185052 - paint bucket streamline"/>
          <p:cNvPicPr>
            <a:picLocks noChangeAspect="1"/>
          </p:cNvPicPr>
          <p:nvPr/>
        </p:nvPicPr>
        <p:blipFill>
          <a:blip r:embed="rId9" cstate="print"/>
          <a:stretch>
            <a:fillRect/>
          </a:stretch>
        </p:blipFill>
        <p:spPr>
          <a:xfrm>
            <a:off x="1215170" y="2716262"/>
            <a:ext cx="1233569" cy="1233569"/>
          </a:xfrm>
          <a:prstGeom prst="rect">
            <a:avLst/>
          </a:prstGeom>
        </p:spPr>
      </p:pic>
      <p:pic>
        <p:nvPicPr>
          <p:cNvPr id="5" name="图片 4" descr="battery-charging-ful"/>
          <p:cNvPicPr>
            <a:picLocks noChangeAspect="1"/>
          </p:cNvPicPr>
          <p:nvPr/>
        </p:nvPicPr>
        <p:blipFill>
          <a:blip r:embed="rId10" cstate="print"/>
          <a:stretch>
            <a:fillRect/>
          </a:stretch>
        </p:blipFill>
        <p:spPr>
          <a:xfrm>
            <a:off x="4145063" y="2579646"/>
            <a:ext cx="1507472" cy="1507472"/>
          </a:xfrm>
          <a:prstGeom prst="rect">
            <a:avLst/>
          </a:prstGeom>
        </p:spPr>
      </p:pic>
      <p:pic>
        <p:nvPicPr>
          <p:cNvPr id="6" name="图片 5" descr="Pills, drugs"/>
          <p:cNvPicPr>
            <a:picLocks noChangeAspect="1"/>
          </p:cNvPicPr>
          <p:nvPr/>
        </p:nvPicPr>
        <p:blipFill>
          <a:blip r:embed="rId11" cstate="print"/>
          <a:stretch>
            <a:fillRect/>
          </a:stretch>
        </p:blipFill>
        <p:spPr>
          <a:xfrm>
            <a:off x="7313366" y="2681438"/>
            <a:ext cx="1296519" cy="1296519"/>
          </a:xfrm>
          <a:prstGeom prst="rect">
            <a:avLst/>
          </a:prstGeom>
        </p:spPr>
      </p:pic>
      <p:pic>
        <p:nvPicPr>
          <p:cNvPr id="8" name="图片 7" descr="lightbulb"/>
          <p:cNvPicPr>
            <a:picLocks noChangeAspect="1"/>
          </p:cNvPicPr>
          <p:nvPr/>
        </p:nvPicPr>
        <p:blipFill>
          <a:blip r:embed="rId12" cstate="print"/>
          <a:stretch>
            <a:fillRect/>
          </a:stretch>
        </p:blipFill>
        <p:spPr>
          <a:xfrm>
            <a:off x="10362464" y="2668715"/>
            <a:ext cx="1329334" cy="1329334"/>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r>
              <a:rPr lang="en-US" altLang="zh-CN" smtClean="0"/>
              <a:t>P</a:t>
            </a:r>
            <a:fld id="{9F2E172E-9EA4-4DC4-9948-45420554EA41}" type="slidenum">
              <a:rPr lang="zh-CN" altLang="en-US" smtClean="0"/>
            </a:fld>
            <a:endParaRPr lang="zh-CN" altLang="en-US" dirty="0"/>
          </a:p>
        </p:txBody>
      </p:sp>
      <p:grpSp>
        <p:nvGrpSpPr>
          <p:cNvPr id="7" name="组合 6"/>
          <p:cNvGrpSpPr/>
          <p:nvPr/>
        </p:nvGrpSpPr>
        <p:grpSpPr>
          <a:xfrm>
            <a:off x="9862205" y="5150585"/>
            <a:ext cx="1588504" cy="1849683"/>
            <a:chOff x="1605" y="5307"/>
            <a:chExt cx="4152" cy="4834"/>
          </a:xfrm>
        </p:grpSpPr>
        <p:grpSp>
          <p:nvGrpSpPr>
            <p:cNvPr id="10" name="组合 9"/>
            <p:cNvGrpSpPr/>
            <p:nvPr/>
          </p:nvGrpSpPr>
          <p:grpSpPr>
            <a:xfrm>
              <a:off x="1605" y="5307"/>
              <a:ext cx="4152" cy="4834"/>
              <a:chOff x="1605" y="5307"/>
              <a:chExt cx="4152" cy="4834"/>
            </a:xfrm>
          </p:grpSpPr>
          <p:pic>
            <p:nvPicPr>
              <p:cNvPr id="6" name="图片 5"/>
              <p:cNvPicPr>
                <a:picLocks noChangeAspect="1"/>
              </p:cNvPicPr>
              <p:nvPr/>
            </p:nvPicPr>
            <p:blipFill>
              <a:blip r:embed="rId1" cstate="print">
                <a:clrChange>
                  <a:clrFrom>
                    <a:srgbClr val="2BB6EB"/>
                  </a:clrFrom>
                  <a:clrTo>
                    <a:srgbClr val="2BB6EB">
                      <a:alpha val="0"/>
                    </a:srgbClr>
                  </a:clrTo>
                </a:clrChange>
                <a:grayscl/>
              </a:blip>
              <a:stretch>
                <a:fillRect/>
              </a:stretch>
            </p:blipFill>
            <p:spPr>
              <a:xfrm>
                <a:off x="1605" y="5307"/>
                <a:ext cx="4152" cy="4834"/>
              </a:xfrm>
              <a:prstGeom prst="rect">
                <a:avLst/>
              </a:prstGeom>
            </p:spPr>
          </p:pic>
          <p:sp>
            <p:nvSpPr>
              <p:cNvPr id="9" name="矩形 8"/>
              <p:cNvSpPr/>
              <p:nvPr/>
            </p:nvSpPr>
            <p:spPr>
              <a:xfrm>
                <a:off x="2684" y="6648"/>
                <a:ext cx="1814" cy="2154"/>
              </a:xfrm>
              <a:prstGeom prst="rect">
                <a:avLst/>
              </a:prstGeom>
              <a:solidFill>
                <a:srgbClr val="70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descr="其他"/>
            <p:cNvPicPr>
              <a:picLocks noChangeAspect="1"/>
            </p:cNvPicPr>
            <p:nvPr/>
          </p:nvPicPr>
          <p:blipFill>
            <a:blip r:embed="rId2"/>
            <a:stretch>
              <a:fillRect/>
            </a:stretch>
          </p:blipFill>
          <p:spPr>
            <a:xfrm>
              <a:off x="2814" y="6876"/>
              <a:ext cx="1507" cy="1695"/>
            </a:xfrm>
            <a:prstGeom prst="rect">
              <a:avLst/>
            </a:prstGeom>
          </p:spPr>
        </p:pic>
      </p:grpSp>
      <p:sp>
        <p:nvSpPr>
          <p:cNvPr id="16" name="矩形 15"/>
          <p:cNvSpPr/>
          <p:nvPr/>
        </p:nvSpPr>
        <p:spPr>
          <a:xfrm>
            <a:off x="5343138" y="3113388"/>
            <a:ext cx="5431184" cy="1001172"/>
          </a:xfrm>
          <a:prstGeom prst="rect">
            <a:avLst/>
          </a:prstGeom>
          <a:noFill/>
        </p:spPr>
        <p:txBody>
          <a:bodyPr wrap="square">
            <a:spAutoFit/>
          </a:bodyPr>
          <a:lstStyle/>
          <a:p>
            <a:pPr lvl="0" algn="l">
              <a:lnSpc>
                <a:spcPct val="140000"/>
              </a:lnSpc>
              <a:buClrTx/>
              <a:buSzTx/>
              <a:buFontTx/>
            </a:pPr>
            <a:r>
              <a:rPr lang="zh-CN" altLang="zh-CN" sz="2110" spc="21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除可回收物、厨余垃圾、有害垃圾以外的其他生活垃圾。</a:t>
            </a:r>
            <a:endParaRPr lang="zh-CN" altLang="zh-CN" sz="2110" spc="211"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grpSp>
        <p:nvGrpSpPr>
          <p:cNvPr id="2" name="组合 1"/>
          <p:cNvGrpSpPr/>
          <p:nvPr/>
        </p:nvGrpSpPr>
        <p:grpSpPr>
          <a:xfrm>
            <a:off x="490566" y="624151"/>
            <a:ext cx="701835" cy="530394"/>
            <a:chOff x="732" y="1208"/>
            <a:chExt cx="1048" cy="792"/>
          </a:xfrm>
        </p:grpSpPr>
        <p:sp>
          <p:nvSpPr>
            <p:cNvPr id="8" name="椭圆 7"/>
            <p:cNvSpPr/>
            <p:nvPr/>
          </p:nvSpPr>
          <p:spPr>
            <a:xfrm>
              <a:off x="732" y="1208"/>
              <a:ext cx="792" cy="793"/>
            </a:xfrm>
            <a:prstGeom prst="ellipse">
              <a:avLst/>
            </a:prstGeom>
            <a:solidFill>
              <a:schemeClr val="bg1"/>
            </a:solidFill>
            <a:ln>
              <a:solidFill>
                <a:srgbClr val="E4EB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988" y="1208"/>
              <a:ext cx="792" cy="793"/>
            </a:xfrm>
            <a:prstGeom prst="ellipse">
              <a:avLst/>
            </a:prstGeom>
            <a:solidFill>
              <a:srgbClr val="70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标题 1"/>
          <p:cNvSpPr>
            <a:spLocks noGrp="1"/>
          </p:cNvSpPr>
          <p:nvPr/>
        </p:nvSpPr>
        <p:spPr>
          <a:xfrm>
            <a:off x="1451571" y="581961"/>
            <a:ext cx="3891568" cy="614775"/>
          </a:xfrm>
          <a:prstGeom prst="rect">
            <a:avLst/>
          </a:prstGeom>
        </p:spPr>
        <p:txBody>
          <a:bodyPr vert="horz" lIns="96435" tIns="48218" rIns="96435" bIns="48218"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r>
              <a:rPr lang="zh-CN" altLang="en-US" sz="3375" spc="211" dirty="0">
                <a:solidFill>
                  <a:srgbClr val="002B40"/>
                </a:solidFill>
              </a:rPr>
              <a:t>其他垃圾</a:t>
            </a:r>
            <a:endParaRPr lang="zh-CN" altLang="en-US" sz="3375" spc="211" dirty="0">
              <a:solidFill>
                <a:srgbClr val="002B40"/>
              </a:solidFill>
            </a:endParaRPr>
          </a:p>
        </p:txBody>
      </p:sp>
      <p:sp>
        <p:nvSpPr>
          <p:cNvPr id="18" name="椭圆 17"/>
          <p:cNvSpPr/>
          <p:nvPr/>
        </p:nvSpPr>
        <p:spPr>
          <a:xfrm>
            <a:off x="845501" y="2138320"/>
            <a:ext cx="3199778" cy="3201117"/>
          </a:xfrm>
          <a:prstGeom prst="ellipse">
            <a:avLst/>
          </a:prstGeom>
          <a:solidFill>
            <a:schemeClr val="bg1"/>
          </a:solidFill>
          <a:ln>
            <a:solidFill>
              <a:srgbClr val="E4EB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451571" y="2138320"/>
            <a:ext cx="3113388" cy="3113388"/>
          </a:xfrm>
          <a:prstGeom prst="ellipse">
            <a:avLst/>
          </a:prstGeom>
          <a:solidFill>
            <a:srgbClr val="70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descr="其他"/>
          <p:cNvPicPr>
            <a:picLocks noChangeAspect="1"/>
          </p:cNvPicPr>
          <p:nvPr/>
        </p:nvPicPr>
        <p:blipFill>
          <a:blip r:embed="rId2"/>
          <a:stretch>
            <a:fillRect/>
          </a:stretch>
        </p:blipFill>
        <p:spPr>
          <a:xfrm>
            <a:off x="2135324" y="2712913"/>
            <a:ext cx="1746551" cy="1963531"/>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r>
              <a:rPr lang="en-US" altLang="zh-CN" dirty="0" smtClean="0"/>
              <a:t>P</a:t>
            </a:r>
            <a:fld id="{9F2E172E-9EA4-4DC4-9948-45420554EA41}" type="slidenum">
              <a:rPr lang="zh-CN" altLang="en-US" dirty="0" smtClean="0"/>
            </a:fld>
            <a:endParaRPr lang="zh-CN" altLang="en-US" dirty="0"/>
          </a:p>
        </p:txBody>
      </p:sp>
      <p:sp>
        <p:nvSpPr>
          <p:cNvPr id="80" name="Freeform 27"/>
          <p:cNvSpPr/>
          <p:nvPr>
            <p:custDataLst>
              <p:tags r:id="rId1"/>
            </p:custDataLst>
          </p:nvPr>
        </p:nvSpPr>
        <p:spPr bwMode="auto">
          <a:xfrm>
            <a:off x="7099847" y="2470610"/>
            <a:ext cx="1723687" cy="1719890"/>
          </a:xfrm>
          <a:custGeom>
            <a:avLst/>
            <a:gdLst>
              <a:gd name="T0" fmla="*/ 41 w 16016"/>
              <a:gd name="T1" fmla="*/ 7827 h 17436"/>
              <a:gd name="T2" fmla="*/ 252 w 16016"/>
              <a:gd name="T3" fmla="*/ 6540 h 17436"/>
              <a:gd name="T4" fmla="*/ 630 w 16016"/>
              <a:gd name="T5" fmla="*/ 5325 h 17436"/>
              <a:gd name="T6" fmla="*/ 1159 w 16016"/>
              <a:gd name="T7" fmla="*/ 4198 h 17436"/>
              <a:gd name="T8" fmla="*/ 1829 w 16016"/>
              <a:gd name="T9" fmla="*/ 3172 h 17436"/>
              <a:gd name="T10" fmla="*/ 2624 w 16016"/>
              <a:gd name="T11" fmla="*/ 2265 h 17436"/>
              <a:gd name="T12" fmla="*/ 3531 w 16016"/>
              <a:gd name="T13" fmla="*/ 1489 h 17436"/>
              <a:gd name="T14" fmla="*/ 4537 w 16016"/>
              <a:gd name="T15" fmla="*/ 860 h 17436"/>
              <a:gd name="T16" fmla="*/ 5627 w 16016"/>
              <a:gd name="T17" fmla="*/ 392 h 17436"/>
              <a:gd name="T18" fmla="*/ 6789 w 16016"/>
              <a:gd name="T19" fmla="*/ 100 h 17436"/>
              <a:gd name="T20" fmla="*/ 8008 w 16016"/>
              <a:gd name="T21" fmla="*/ 0 h 17436"/>
              <a:gd name="T22" fmla="*/ 9227 w 16016"/>
              <a:gd name="T23" fmla="*/ 100 h 17436"/>
              <a:gd name="T24" fmla="*/ 10389 w 16016"/>
              <a:gd name="T25" fmla="*/ 392 h 17436"/>
              <a:gd name="T26" fmla="*/ 11479 w 16016"/>
              <a:gd name="T27" fmla="*/ 860 h 17436"/>
              <a:gd name="T28" fmla="*/ 12485 w 16016"/>
              <a:gd name="T29" fmla="*/ 1489 h 17436"/>
              <a:gd name="T30" fmla="*/ 13392 w 16016"/>
              <a:gd name="T31" fmla="*/ 2265 h 17436"/>
              <a:gd name="T32" fmla="*/ 14187 w 16016"/>
              <a:gd name="T33" fmla="*/ 3172 h 17436"/>
              <a:gd name="T34" fmla="*/ 14857 w 16016"/>
              <a:gd name="T35" fmla="*/ 4198 h 17436"/>
              <a:gd name="T36" fmla="*/ 15386 w 16016"/>
              <a:gd name="T37" fmla="*/ 5325 h 17436"/>
              <a:gd name="T38" fmla="*/ 15764 w 16016"/>
              <a:gd name="T39" fmla="*/ 6540 h 17436"/>
              <a:gd name="T40" fmla="*/ 15975 w 16016"/>
              <a:gd name="T41" fmla="*/ 7827 h 17436"/>
              <a:gd name="T42" fmla="*/ 16006 w 16016"/>
              <a:gd name="T43" fmla="*/ 9167 h 17436"/>
              <a:gd name="T44" fmla="*/ 15853 w 16016"/>
              <a:gd name="T45" fmla="*/ 10475 h 17436"/>
              <a:gd name="T46" fmla="*/ 15531 w 16016"/>
              <a:gd name="T47" fmla="*/ 11716 h 17436"/>
              <a:gd name="T48" fmla="*/ 15049 w 16016"/>
              <a:gd name="T49" fmla="*/ 12873 h 17436"/>
              <a:gd name="T50" fmla="*/ 14425 w 16016"/>
              <a:gd name="T51" fmla="*/ 13935 h 17436"/>
              <a:gd name="T52" fmla="*/ 13671 w 16016"/>
              <a:gd name="T53" fmla="*/ 14883 h 17436"/>
              <a:gd name="T54" fmla="*/ 12800 w 16016"/>
              <a:gd name="T55" fmla="*/ 15704 h 17436"/>
              <a:gd name="T56" fmla="*/ 11825 w 16016"/>
              <a:gd name="T57" fmla="*/ 16383 h 17436"/>
              <a:gd name="T58" fmla="*/ 10762 w 16016"/>
              <a:gd name="T59" fmla="*/ 16907 h 17436"/>
              <a:gd name="T60" fmla="*/ 9622 w 16016"/>
              <a:gd name="T61" fmla="*/ 17258 h 17436"/>
              <a:gd name="T62" fmla="*/ 8420 w 16016"/>
              <a:gd name="T63" fmla="*/ 17425 h 17436"/>
              <a:gd name="T64" fmla="*/ 7189 w 16016"/>
              <a:gd name="T65" fmla="*/ 17391 h 17436"/>
              <a:gd name="T66" fmla="*/ 6007 w 16016"/>
              <a:gd name="T67" fmla="*/ 17161 h 17436"/>
              <a:gd name="T68" fmla="*/ 4891 w 16016"/>
              <a:gd name="T69" fmla="*/ 16751 h 17436"/>
              <a:gd name="T70" fmla="*/ 3856 w 16016"/>
              <a:gd name="T71" fmla="*/ 16174 h 17436"/>
              <a:gd name="T72" fmla="*/ 2914 w 16016"/>
              <a:gd name="T73" fmla="*/ 15445 h 17436"/>
              <a:gd name="T74" fmla="*/ 2080 w 16016"/>
              <a:gd name="T75" fmla="*/ 14580 h 17436"/>
              <a:gd name="T76" fmla="*/ 1367 w 16016"/>
              <a:gd name="T77" fmla="*/ 13592 h 17436"/>
              <a:gd name="T78" fmla="*/ 790 w 16016"/>
              <a:gd name="T79" fmla="*/ 12497 h 17436"/>
              <a:gd name="T80" fmla="*/ 360 w 16016"/>
              <a:gd name="T81" fmla="*/ 11311 h 17436"/>
              <a:gd name="T82" fmla="*/ 92 w 16016"/>
              <a:gd name="T83" fmla="*/ 10045 h 17436"/>
              <a:gd name="T84" fmla="*/ 0 w 16016"/>
              <a:gd name="T85" fmla="*/ 8718 h 17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6" h="17436">
                <a:moveTo>
                  <a:pt x="0" y="8718"/>
                </a:moveTo>
                <a:lnTo>
                  <a:pt x="10" y="8269"/>
                </a:lnTo>
                <a:lnTo>
                  <a:pt x="41" y="7827"/>
                </a:lnTo>
                <a:lnTo>
                  <a:pt x="92" y="7391"/>
                </a:lnTo>
                <a:lnTo>
                  <a:pt x="163" y="6961"/>
                </a:lnTo>
                <a:lnTo>
                  <a:pt x="252" y="6540"/>
                </a:lnTo>
                <a:lnTo>
                  <a:pt x="360" y="6125"/>
                </a:lnTo>
                <a:lnTo>
                  <a:pt x="485" y="5720"/>
                </a:lnTo>
                <a:lnTo>
                  <a:pt x="630" y="5325"/>
                </a:lnTo>
                <a:lnTo>
                  <a:pt x="790" y="4939"/>
                </a:lnTo>
                <a:lnTo>
                  <a:pt x="967" y="4563"/>
                </a:lnTo>
                <a:lnTo>
                  <a:pt x="1159" y="4198"/>
                </a:lnTo>
                <a:lnTo>
                  <a:pt x="1367" y="3844"/>
                </a:lnTo>
                <a:lnTo>
                  <a:pt x="1591" y="3501"/>
                </a:lnTo>
                <a:lnTo>
                  <a:pt x="1829" y="3172"/>
                </a:lnTo>
                <a:lnTo>
                  <a:pt x="2080" y="2856"/>
                </a:lnTo>
                <a:lnTo>
                  <a:pt x="2345" y="2553"/>
                </a:lnTo>
                <a:lnTo>
                  <a:pt x="2624" y="2265"/>
                </a:lnTo>
                <a:lnTo>
                  <a:pt x="2914" y="1991"/>
                </a:lnTo>
                <a:lnTo>
                  <a:pt x="3216" y="1732"/>
                </a:lnTo>
                <a:lnTo>
                  <a:pt x="3531" y="1489"/>
                </a:lnTo>
                <a:lnTo>
                  <a:pt x="3856" y="1262"/>
                </a:lnTo>
                <a:lnTo>
                  <a:pt x="4191" y="1053"/>
                </a:lnTo>
                <a:lnTo>
                  <a:pt x="4537" y="860"/>
                </a:lnTo>
                <a:lnTo>
                  <a:pt x="4891" y="685"/>
                </a:lnTo>
                <a:lnTo>
                  <a:pt x="5254" y="529"/>
                </a:lnTo>
                <a:lnTo>
                  <a:pt x="5627" y="392"/>
                </a:lnTo>
                <a:lnTo>
                  <a:pt x="6007" y="275"/>
                </a:lnTo>
                <a:lnTo>
                  <a:pt x="6394" y="178"/>
                </a:lnTo>
                <a:lnTo>
                  <a:pt x="6789" y="100"/>
                </a:lnTo>
                <a:lnTo>
                  <a:pt x="7189" y="45"/>
                </a:lnTo>
                <a:lnTo>
                  <a:pt x="7596" y="11"/>
                </a:lnTo>
                <a:lnTo>
                  <a:pt x="8008" y="0"/>
                </a:lnTo>
                <a:lnTo>
                  <a:pt x="8420" y="11"/>
                </a:lnTo>
                <a:lnTo>
                  <a:pt x="8827" y="45"/>
                </a:lnTo>
                <a:lnTo>
                  <a:pt x="9227" y="100"/>
                </a:lnTo>
                <a:lnTo>
                  <a:pt x="9622" y="178"/>
                </a:lnTo>
                <a:lnTo>
                  <a:pt x="10009" y="275"/>
                </a:lnTo>
                <a:lnTo>
                  <a:pt x="10389" y="392"/>
                </a:lnTo>
                <a:lnTo>
                  <a:pt x="10762" y="529"/>
                </a:lnTo>
                <a:lnTo>
                  <a:pt x="11125" y="685"/>
                </a:lnTo>
                <a:lnTo>
                  <a:pt x="11479" y="860"/>
                </a:lnTo>
                <a:lnTo>
                  <a:pt x="11825" y="1053"/>
                </a:lnTo>
                <a:lnTo>
                  <a:pt x="12160" y="1262"/>
                </a:lnTo>
                <a:lnTo>
                  <a:pt x="12485" y="1489"/>
                </a:lnTo>
                <a:lnTo>
                  <a:pt x="12800" y="1732"/>
                </a:lnTo>
                <a:lnTo>
                  <a:pt x="13102" y="1991"/>
                </a:lnTo>
                <a:lnTo>
                  <a:pt x="13392" y="2265"/>
                </a:lnTo>
                <a:lnTo>
                  <a:pt x="13671" y="2553"/>
                </a:lnTo>
                <a:lnTo>
                  <a:pt x="13936" y="2856"/>
                </a:lnTo>
                <a:lnTo>
                  <a:pt x="14187" y="3172"/>
                </a:lnTo>
                <a:lnTo>
                  <a:pt x="14425" y="3501"/>
                </a:lnTo>
                <a:lnTo>
                  <a:pt x="14649" y="3844"/>
                </a:lnTo>
                <a:lnTo>
                  <a:pt x="14857" y="4198"/>
                </a:lnTo>
                <a:lnTo>
                  <a:pt x="15049" y="4563"/>
                </a:lnTo>
                <a:lnTo>
                  <a:pt x="15226" y="4939"/>
                </a:lnTo>
                <a:lnTo>
                  <a:pt x="15386" y="5325"/>
                </a:lnTo>
                <a:lnTo>
                  <a:pt x="15531" y="5720"/>
                </a:lnTo>
                <a:lnTo>
                  <a:pt x="15656" y="6125"/>
                </a:lnTo>
                <a:lnTo>
                  <a:pt x="15764" y="6540"/>
                </a:lnTo>
                <a:lnTo>
                  <a:pt x="15853" y="6961"/>
                </a:lnTo>
                <a:lnTo>
                  <a:pt x="15924" y="7391"/>
                </a:lnTo>
                <a:lnTo>
                  <a:pt x="15975" y="7827"/>
                </a:lnTo>
                <a:lnTo>
                  <a:pt x="16006" y="8269"/>
                </a:lnTo>
                <a:lnTo>
                  <a:pt x="16016" y="8718"/>
                </a:lnTo>
                <a:lnTo>
                  <a:pt x="16006" y="9167"/>
                </a:lnTo>
                <a:lnTo>
                  <a:pt x="15975" y="9609"/>
                </a:lnTo>
                <a:lnTo>
                  <a:pt x="15924" y="10045"/>
                </a:lnTo>
                <a:lnTo>
                  <a:pt x="15853" y="10475"/>
                </a:lnTo>
                <a:lnTo>
                  <a:pt x="15764" y="10896"/>
                </a:lnTo>
                <a:lnTo>
                  <a:pt x="15656" y="11311"/>
                </a:lnTo>
                <a:lnTo>
                  <a:pt x="15531" y="11716"/>
                </a:lnTo>
                <a:lnTo>
                  <a:pt x="15386" y="12111"/>
                </a:lnTo>
                <a:lnTo>
                  <a:pt x="15226" y="12497"/>
                </a:lnTo>
                <a:lnTo>
                  <a:pt x="15049" y="12873"/>
                </a:lnTo>
                <a:lnTo>
                  <a:pt x="14857" y="13238"/>
                </a:lnTo>
                <a:lnTo>
                  <a:pt x="14649" y="13592"/>
                </a:lnTo>
                <a:lnTo>
                  <a:pt x="14425" y="13935"/>
                </a:lnTo>
                <a:lnTo>
                  <a:pt x="14187" y="14264"/>
                </a:lnTo>
                <a:lnTo>
                  <a:pt x="13936" y="14580"/>
                </a:lnTo>
                <a:lnTo>
                  <a:pt x="13671" y="14883"/>
                </a:lnTo>
                <a:lnTo>
                  <a:pt x="13392" y="15171"/>
                </a:lnTo>
                <a:lnTo>
                  <a:pt x="13102" y="15445"/>
                </a:lnTo>
                <a:lnTo>
                  <a:pt x="12800" y="15704"/>
                </a:lnTo>
                <a:lnTo>
                  <a:pt x="12485" y="15947"/>
                </a:lnTo>
                <a:lnTo>
                  <a:pt x="12160" y="16174"/>
                </a:lnTo>
                <a:lnTo>
                  <a:pt x="11825" y="16383"/>
                </a:lnTo>
                <a:lnTo>
                  <a:pt x="11479" y="16576"/>
                </a:lnTo>
                <a:lnTo>
                  <a:pt x="11125" y="16751"/>
                </a:lnTo>
                <a:lnTo>
                  <a:pt x="10762" y="16907"/>
                </a:lnTo>
                <a:lnTo>
                  <a:pt x="10389" y="17044"/>
                </a:lnTo>
                <a:lnTo>
                  <a:pt x="10009" y="17161"/>
                </a:lnTo>
                <a:lnTo>
                  <a:pt x="9622" y="17258"/>
                </a:lnTo>
                <a:lnTo>
                  <a:pt x="9227" y="17336"/>
                </a:lnTo>
                <a:lnTo>
                  <a:pt x="8827" y="17391"/>
                </a:lnTo>
                <a:lnTo>
                  <a:pt x="8420" y="17425"/>
                </a:lnTo>
                <a:lnTo>
                  <a:pt x="8008" y="17436"/>
                </a:lnTo>
                <a:lnTo>
                  <a:pt x="7596" y="17425"/>
                </a:lnTo>
                <a:lnTo>
                  <a:pt x="7189" y="17391"/>
                </a:lnTo>
                <a:lnTo>
                  <a:pt x="6789" y="17336"/>
                </a:lnTo>
                <a:lnTo>
                  <a:pt x="6394" y="17258"/>
                </a:lnTo>
                <a:lnTo>
                  <a:pt x="6007" y="17161"/>
                </a:lnTo>
                <a:lnTo>
                  <a:pt x="5627" y="17044"/>
                </a:lnTo>
                <a:lnTo>
                  <a:pt x="5254" y="16907"/>
                </a:lnTo>
                <a:lnTo>
                  <a:pt x="4891" y="16751"/>
                </a:lnTo>
                <a:lnTo>
                  <a:pt x="4537" y="16576"/>
                </a:lnTo>
                <a:lnTo>
                  <a:pt x="4191" y="16383"/>
                </a:lnTo>
                <a:lnTo>
                  <a:pt x="3856" y="16174"/>
                </a:lnTo>
                <a:lnTo>
                  <a:pt x="3531" y="15947"/>
                </a:lnTo>
                <a:lnTo>
                  <a:pt x="3216" y="15704"/>
                </a:lnTo>
                <a:lnTo>
                  <a:pt x="2914" y="15445"/>
                </a:lnTo>
                <a:lnTo>
                  <a:pt x="2624" y="15171"/>
                </a:lnTo>
                <a:lnTo>
                  <a:pt x="2345" y="14883"/>
                </a:lnTo>
                <a:lnTo>
                  <a:pt x="2080" y="14580"/>
                </a:lnTo>
                <a:lnTo>
                  <a:pt x="1829" y="14264"/>
                </a:lnTo>
                <a:lnTo>
                  <a:pt x="1591" y="13935"/>
                </a:lnTo>
                <a:lnTo>
                  <a:pt x="1367" y="13592"/>
                </a:lnTo>
                <a:lnTo>
                  <a:pt x="1159" y="13238"/>
                </a:lnTo>
                <a:lnTo>
                  <a:pt x="967" y="12873"/>
                </a:lnTo>
                <a:lnTo>
                  <a:pt x="790" y="12497"/>
                </a:lnTo>
                <a:lnTo>
                  <a:pt x="630" y="12111"/>
                </a:lnTo>
                <a:lnTo>
                  <a:pt x="485" y="11716"/>
                </a:lnTo>
                <a:lnTo>
                  <a:pt x="360" y="11311"/>
                </a:lnTo>
                <a:lnTo>
                  <a:pt x="252" y="10896"/>
                </a:lnTo>
                <a:lnTo>
                  <a:pt x="163" y="10475"/>
                </a:lnTo>
                <a:lnTo>
                  <a:pt x="92" y="10045"/>
                </a:lnTo>
                <a:lnTo>
                  <a:pt x="41" y="9609"/>
                </a:lnTo>
                <a:lnTo>
                  <a:pt x="10" y="9167"/>
                </a:lnTo>
                <a:lnTo>
                  <a:pt x="0" y="8718"/>
                </a:lnTo>
                <a:close/>
              </a:path>
            </a:pathLst>
          </a:custGeom>
          <a:solidFill>
            <a:srgbClr val="9DCD4F"/>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530"/>
          </a:p>
        </p:txBody>
      </p:sp>
      <p:sp>
        <p:nvSpPr>
          <p:cNvPr id="60" name="Freeform 27"/>
          <p:cNvSpPr/>
          <p:nvPr>
            <p:custDataLst>
              <p:tags r:id="rId2"/>
            </p:custDataLst>
          </p:nvPr>
        </p:nvSpPr>
        <p:spPr bwMode="auto">
          <a:xfrm>
            <a:off x="4037691" y="2470610"/>
            <a:ext cx="1721801" cy="1718253"/>
          </a:xfrm>
          <a:custGeom>
            <a:avLst/>
            <a:gdLst>
              <a:gd name="T0" fmla="*/ 41 w 16016"/>
              <a:gd name="T1" fmla="*/ 7827 h 17436"/>
              <a:gd name="T2" fmla="*/ 252 w 16016"/>
              <a:gd name="T3" fmla="*/ 6540 h 17436"/>
              <a:gd name="T4" fmla="*/ 630 w 16016"/>
              <a:gd name="T5" fmla="*/ 5325 h 17436"/>
              <a:gd name="T6" fmla="*/ 1159 w 16016"/>
              <a:gd name="T7" fmla="*/ 4198 h 17436"/>
              <a:gd name="T8" fmla="*/ 1829 w 16016"/>
              <a:gd name="T9" fmla="*/ 3172 h 17436"/>
              <a:gd name="T10" fmla="*/ 2624 w 16016"/>
              <a:gd name="T11" fmla="*/ 2265 h 17436"/>
              <a:gd name="T12" fmla="*/ 3531 w 16016"/>
              <a:gd name="T13" fmla="*/ 1489 h 17436"/>
              <a:gd name="T14" fmla="*/ 4537 w 16016"/>
              <a:gd name="T15" fmla="*/ 860 h 17436"/>
              <a:gd name="T16" fmla="*/ 5627 w 16016"/>
              <a:gd name="T17" fmla="*/ 392 h 17436"/>
              <a:gd name="T18" fmla="*/ 6789 w 16016"/>
              <a:gd name="T19" fmla="*/ 100 h 17436"/>
              <a:gd name="T20" fmla="*/ 8008 w 16016"/>
              <a:gd name="T21" fmla="*/ 0 h 17436"/>
              <a:gd name="T22" fmla="*/ 9227 w 16016"/>
              <a:gd name="T23" fmla="*/ 100 h 17436"/>
              <a:gd name="T24" fmla="*/ 10389 w 16016"/>
              <a:gd name="T25" fmla="*/ 392 h 17436"/>
              <a:gd name="T26" fmla="*/ 11479 w 16016"/>
              <a:gd name="T27" fmla="*/ 860 h 17436"/>
              <a:gd name="T28" fmla="*/ 12485 w 16016"/>
              <a:gd name="T29" fmla="*/ 1489 h 17436"/>
              <a:gd name="T30" fmla="*/ 13392 w 16016"/>
              <a:gd name="T31" fmla="*/ 2265 h 17436"/>
              <a:gd name="T32" fmla="*/ 14187 w 16016"/>
              <a:gd name="T33" fmla="*/ 3172 h 17436"/>
              <a:gd name="T34" fmla="*/ 14857 w 16016"/>
              <a:gd name="T35" fmla="*/ 4198 h 17436"/>
              <a:gd name="T36" fmla="*/ 15386 w 16016"/>
              <a:gd name="T37" fmla="*/ 5325 h 17436"/>
              <a:gd name="T38" fmla="*/ 15764 w 16016"/>
              <a:gd name="T39" fmla="*/ 6540 h 17436"/>
              <a:gd name="T40" fmla="*/ 15975 w 16016"/>
              <a:gd name="T41" fmla="*/ 7827 h 17436"/>
              <a:gd name="T42" fmla="*/ 16006 w 16016"/>
              <a:gd name="T43" fmla="*/ 9167 h 17436"/>
              <a:gd name="T44" fmla="*/ 15853 w 16016"/>
              <a:gd name="T45" fmla="*/ 10475 h 17436"/>
              <a:gd name="T46" fmla="*/ 15531 w 16016"/>
              <a:gd name="T47" fmla="*/ 11716 h 17436"/>
              <a:gd name="T48" fmla="*/ 15049 w 16016"/>
              <a:gd name="T49" fmla="*/ 12873 h 17436"/>
              <a:gd name="T50" fmla="*/ 14425 w 16016"/>
              <a:gd name="T51" fmla="*/ 13935 h 17436"/>
              <a:gd name="T52" fmla="*/ 13671 w 16016"/>
              <a:gd name="T53" fmla="*/ 14883 h 17436"/>
              <a:gd name="T54" fmla="*/ 12800 w 16016"/>
              <a:gd name="T55" fmla="*/ 15704 h 17436"/>
              <a:gd name="T56" fmla="*/ 11825 w 16016"/>
              <a:gd name="T57" fmla="*/ 16383 h 17436"/>
              <a:gd name="T58" fmla="*/ 10762 w 16016"/>
              <a:gd name="T59" fmla="*/ 16907 h 17436"/>
              <a:gd name="T60" fmla="*/ 9622 w 16016"/>
              <a:gd name="T61" fmla="*/ 17258 h 17436"/>
              <a:gd name="T62" fmla="*/ 8420 w 16016"/>
              <a:gd name="T63" fmla="*/ 17425 h 17436"/>
              <a:gd name="T64" fmla="*/ 7189 w 16016"/>
              <a:gd name="T65" fmla="*/ 17391 h 17436"/>
              <a:gd name="T66" fmla="*/ 6007 w 16016"/>
              <a:gd name="T67" fmla="*/ 17161 h 17436"/>
              <a:gd name="T68" fmla="*/ 4891 w 16016"/>
              <a:gd name="T69" fmla="*/ 16751 h 17436"/>
              <a:gd name="T70" fmla="*/ 3856 w 16016"/>
              <a:gd name="T71" fmla="*/ 16174 h 17436"/>
              <a:gd name="T72" fmla="*/ 2914 w 16016"/>
              <a:gd name="T73" fmla="*/ 15445 h 17436"/>
              <a:gd name="T74" fmla="*/ 2080 w 16016"/>
              <a:gd name="T75" fmla="*/ 14580 h 17436"/>
              <a:gd name="T76" fmla="*/ 1367 w 16016"/>
              <a:gd name="T77" fmla="*/ 13592 h 17436"/>
              <a:gd name="T78" fmla="*/ 790 w 16016"/>
              <a:gd name="T79" fmla="*/ 12497 h 17436"/>
              <a:gd name="T80" fmla="*/ 360 w 16016"/>
              <a:gd name="T81" fmla="*/ 11311 h 17436"/>
              <a:gd name="T82" fmla="*/ 92 w 16016"/>
              <a:gd name="T83" fmla="*/ 10045 h 17436"/>
              <a:gd name="T84" fmla="*/ 0 w 16016"/>
              <a:gd name="T85" fmla="*/ 8718 h 17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6" h="17436">
                <a:moveTo>
                  <a:pt x="0" y="8718"/>
                </a:moveTo>
                <a:lnTo>
                  <a:pt x="10" y="8269"/>
                </a:lnTo>
                <a:lnTo>
                  <a:pt x="41" y="7827"/>
                </a:lnTo>
                <a:lnTo>
                  <a:pt x="92" y="7391"/>
                </a:lnTo>
                <a:lnTo>
                  <a:pt x="163" y="6961"/>
                </a:lnTo>
                <a:lnTo>
                  <a:pt x="252" y="6540"/>
                </a:lnTo>
                <a:lnTo>
                  <a:pt x="360" y="6125"/>
                </a:lnTo>
                <a:lnTo>
                  <a:pt x="485" y="5720"/>
                </a:lnTo>
                <a:lnTo>
                  <a:pt x="630" y="5325"/>
                </a:lnTo>
                <a:lnTo>
                  <a:pt x="790" y="4939"/>
                </a:lnTo>
                <a:lnTo>
                  <a:pt x="967" y="4563"/>
                </a:lnTo>
                <a:lnTo>
                  <a:pt x="1159" y="4198"/>
                </a:lnTo>
                <a:lnTo>
                  <a:pt x="1367" y="3844"/>
                </a:lnTo>
                <a:lnTo>
                  <a:pt x="1591" y="3501"/>
                </a:lnTo>
                <a:lnTo>
                  <a:pt x="1829" y="3172"/>
                </a:lnTo>
                <a:lnTo>
                  <a:pt x="2080" y="2856"/>
                </a:lnTo>
                <a:lnTo>
                  <a:pt x="2345" y="2553"/>
                </a:lnTo>
                <a:lnTo>
                  <a:pt x="2624" y="2265"/>
                </a:lnTo>
                <a:lnTo>
                  <a:pt x="2914" y="1991"/>
                </a:lnTo>
                <a:lnTo>
                  <a:pt x="3216" y="1732"/>
                </a:lnTo>
                <a:lnTo>
                  <a:pt x="3531" y="1489"/>
                </a:lnTo>
                <a:lnTo>
                  <a:pt x="3856" y="1262"/>
                </a:lnTo>
                <a:lnTo>
                  <a:pt x="4191" y="1053"/>
                </a:lnTo>
                <a:lnTo>
                  <a:pt x="4537" y="860"/>
                </a:lnTo>
                <a:lnTo>
                  <a:pt x="4891" y="685"/>
                </a:lnTo>
                <a:lnTo>
                  <a:pt x="5254" y="529"/>
                </a:lnTo>
                <a:lnTo>
                  <a:pt x="5627" y="392"/>
                </a:lnTo>
                <a:lnTo>
                  <a:pt x="6007" y="275"/>
                </a:lnTo>
                <a:lnTo>
                  <a:pt x="6394" y="178"/>
                </a:lnTo>
                <a:lnTo>
                  <a:pt x="6789" y="100"/>
                </a:lnTo>
                <a:lnTo>
                  <a:pt x="7189" y="45"/>
                </a:lnTo>
                <a:lnTo>
                  <a:pt x="7596" y="11"/>
                </a:lnTo>
                <a:lnTo>
                  <a:pt x="8008" y="0"/>
                </a:lnTo>
                <a:lnTo>
                  <a:pt x="8420" y="11"/>
                </a:lnTo>
                <a:lnTo>
                  <a:pt x="8827" y="45"/>
                </a:lnTo>
                <a:lnTo>
                  <a:pt x="9227" y="100"/>
                </a:lnTo>
                <a:lnTo>
                  <a:pt x="9622" y="178"/>
                </a:lnTo>
                <a:lnTo>
                  <a:pt x="10009" y="275"/>
                </a:lnTo>
                <a:lnTo>
                  <a:pt x="10389" y="392"/>
                </a:lnTo>
                <a:lnTo>
                  <a:pt x="10762" y="529"/>
                </a:lnTo>
                <a:lnTo>
                  <a:pt x="11125" y="685"/>
                </a:lnTo>
                <a:lnTo>
                  <a:pt x="11479" y="860"/>
                </a:lnTo>
                <a:lnTo>
                  <a:pt x="11825" y="1053"/>
                </a:lnTo>
                <a:lnTo>
                  <a:pt x="12160" y="1262"/>
                </a:lnTo>
                <a:lnTo>
                  <a:pt x="12485" y="1489"/>
                </a:lnTo>
                <a:lnTo>
                  <a:pt x="12800" y="1732"/>
                </a:lnTo>
                <a:lnTo>
                  <a:pt x="13102" y="1991"/>
                </a:lnTo>
                <a:lnTo>
                  <a:pt x="13392" y="2265"/>
                </a:lnTo>
                <a:lnTo>
                  <a:pt x="13671" y="2553"/>
                </a:lnTo>
                <a:lnTo>
                  <a:pt x="13936" y="2856"/>
                </a:lnTo>
                <a:lnTo>
                  <a:pt x="14187" y="3172"/>
                </a:lnTo>
                <a:lnTo>
                  <a:pt x="14425" y="3501"/>
                </a:lnTo>
                <a:lnTo>
                  <a:pt x="14649" y="3844"/>
                </a:lnTo>
                <a:lnTo>
                  <a:pt x="14857" y="4198"/>
                </a:lnTo>
                <a:lnTo>
                  <a:pt x="15049" y="4563"/>
                </a:lnTo>
                <a:lnTo>
                  <a:pt x="15226" y="4939"/>
                </a:lnTo>
                <a:lnTo>
                  <a:pt x="15386" y="5325"/>
                </a:lnTo>
                <a:lnTo>
                  <a:pt x="15531" y="5720"/>
                </a:lnTo>
                <a:lnTo>
                  <a:pt x="15656" y="6125"/>
                </a:lnTo>
                <a:lnTo>
                  <a:pt x="15764" y="6540"/>
                </a:lnTo>
                <a:lnTo>
                  <a:pt x="15853" y="6961"/>
                </a:lnTo>
                <a:lnTo>
                  <a:pt x="15924" y="7391"/>
                </a:lnTo>
                <a:lnTo>
                  <a:pt x="15975" y="7827"/>
                </a:lnTo>
                <a:lnTo>
                  <a:pt x="16006" y="8269"/>
                </a:lnTo>
                <a:lnTo>
                  <a:pt x="16016" y="8718"/>
                </a:lnTo>
                <a:lnTo>
                  <a:pt x="16006" y="9167"/>
                </a:lnTo>
                <a:lnTo>
                  <a:pt x="15975" y="9609"/>
                </a:lnTo>
                <a:lnTo>
                  <a:pt x="15924" y="10045"/>
                </a:lnTo>
                <a:lnTo>
                  <a:pt x="15853" y="10475"/>
                </a:lnTo>
                <a:lnTo>
                  <a:pt x="15764" y="10896"/>
                </a:lnTo>
                <a:lnTo>
                  <a:pt x="15656" y="11311"/>
                </a:lnTo>
                <a:lnTo>
                  <a:pt x="15531" y="11716"/>
                </a:lnTo>
                <a:lnTo>
                  <a:pt x="15386" y="12111"/>
                </a:lnTo>
                <a:lnTo>
                  <a:pt x="15226" y="12497"/>
                </a:lnTo>
                <a:lnTo>
                  <a:pt x="15049" y="12873"/>
                </a:lnTo>
                <a:lnTo>
                  <a:pt x="14857" y="13238"/>
                </a:lnTo>
                <a:lnTo>
                  <a:pt x="14649" y="13592"/>
                </a:lnTo>
                <a:lnTo>
                  <a:pt x="14425" y="13935"/>
                </a:lnTo>
                <a:lnTo>
                  <a:pt x="14187" y="14264"/>
                </a:lnTo>
                <a:lnTo>
                  <a:pt x="13936" y="14580"/>
                </a:lnTo>
                <a:lnTo>
                  <a:pt x="13671" y="14883"/>
                </a:lnTo>
                <a:lnTo>
                  <a:pt x="13392" y="15171"/>
                </a:lnTo>
                <a:lnTo>
                  <a:pt x="13102" y="15445"/>
                </a:lnTo>
                <a:lnTo>
                  <a:pt x="12800" y="15704"/>
                </a:lnTo>
                <a:lnTo>
                  <a:pt x="12485" y="15947"/>
                </a:lnTo>
                <a:lnTo>
                  <a:pt x="12160" y="16174"/>
                </a:lnTo>
                <a:lnTo>
                  <a:pt x="11825" y="16383"/>
                </a:lnTo>
                <a:lnTo>
                  <a:pt x="11479" y="16576"/>
                </a:lnTo>
                <a:lnTo>
                  <a:pt x="11125" y="16751"/>
                </a:lnTo>
                <a:lnTo>
                  <a:pt x="10762" y="16907"/>
                </a:lnTo>
                <a:lnTo>
                  <a:pt x="10389" y="17044"/>
                </a:lnTo>
                <a:lnTo>
                  <a:pt x="10009" y="17161"/>
                </a:lnTo>
                <a:lnTo>
                  <a:pt x="9622" y="17258"/>
                </a:lnTo>
                <a:lnTo>
                  <a:pt x="9227" y="17336"/>
                </a:lnTo>
                <a:lnTo>
                  <a:pt x="8827" y="17391"/>
                </a:lnTo>
                <a:lnTo>
                  <a:pt x="8420" y="17425"/>
                </a:lnTo>
                <a:lnTo>
                  <a:pt x="8008" y="17436"/>
                </a:lnTo>
                <a:lnTo>
                  <a:pt x="7596" y="17425"/>
                </a:lnTo>
                <a:lnTo>
                  <a:pt x="7189" y="17391"/>
                </a:lnTo>
                <a:lnTo>
                  <a:pt x="6789" y="17336"/>
                </a:lnTo>
                <a:lnTo>
                  <a:pt x="6394" y="17258"/>
                </a:lnTo>
                <a:lnTo>
                  <a:pt x="6007" y="17161"/>
                </a:lnTo>
                <a:lnTo>
                  <a:pt x="5627" y="17044"/>
                </a:lnTo>
                <a:lnTo>
                  <a:pt x="5254" y="16907"/>
                </a:lnTo>
                <a:lnTo>
                  <a:pt x="4891" y="16751"/>
                </a:lnTo>
                <a:lnTo>
                  <a:pt x="4537" y="16576"/>
                </a:lnTo>
                <a:lnTo>
                  <a:pt x="4191" y="16383"/>
                </a:lnTo>
                <a:lnTo>
                  <a:pt x="3856" y="16174"/>
                </a:lnTo>
                <a:lnTo>
                  <a:pt x="3531" y="15947"/>
                </a:lnTo>
                <a:lnTo>
                  <a:pt x="3216" y="15704"/>
                </a:lnTo>
                <a:lnTo>
                  <a:pt x="2914" y="15445"/>
                </a:lnTo>
                <a:lnTo>
                  <a:pt x="2624" y="15171"/>
                </a:lnTo>
                <a:lnTo>
                  <a:pt x="2345" y="14883"/>
                </a:lnTo>
                <a:lnTo>
                  <a:pt x="2080" y="14580"/>
                </a:lnTo>
                <a:lnTo>
                  <a:pt x="1829" y="14264"/>
                </a:lnTo>
                <a:lnTo>
                  <a:pt x="1591" y="13935"/>
                </a:lnTo>
                <a:lnTo>
                  <a:pt x="1367" y="13592"/>
                </a:lnTo>
                <a:lnTo>
                  <a:pt x="1159" y="13238"/>
                </a:lnTo>
                <a:lnTo>
                  <a:pt x="967" y="12873"/>
                </a:lnTo>
                <a:lnTo>
                  <a:pt x="790" y="12497"/>
                </a:lnTo>
                <a:lnTo>
                  <a:pt x="630" y="12111"/>
                </a:lnTo>
                <a:lnTo>
                  <a:pt x="485" y="11716"/>
                </a:lnTo>
                <a:lnTo>
                  <a:pt x="360" y="11311"/>
                </a:lnTo>
                <a:lnTo>
                  <a:pt x="252" y="10896"/>
                </a:lnTo>
                <a:lnTo>
                  <a:pt x="163" y="10475"/>
                </a:lnTo>
                <a:lnTo>
                  <a:pt x="92" y="10045"/>
                </a:lnTo>
                <a:lnTo>
                  <a:pt x="41" y="9609"/>
                </a:lnTo>
                <a:lnTo>
                  <a:pt x="10" y="9167"/>
                </a:lnTo>
                <a:lnTo>
                  <a:pt x="0" y="8718"/>
                </a:lnTo>
                <a:close/>
              </a:path>
            </a:pathLst>
          </a:custGeom>
          <a:solidFill>
            <a:srgbClr val="EB673C"/>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530"/>
          </a:p>
        </p:txBody>
      </p:sp>
      <p:sp>
        <p:nvSpPr>
          <p:cNvPr id="82" name="타원 36"/>
          <p:cNvSpPr/>
          <p:nvPr>
            <p:custDataLst>
              <p:tags r:id="rId3"/>
            </p:custDataLst>
          </p:nvPr>
        </p:nvSpPr>
        <p:spPr>
          <a:xfrm>
            <a:off x="10163888" y="2470610"/>
            <a:ext cx="1723687" cy="1719890"/>
          </a:xfrm>
          <a:prstGeom prst="ellipse">
            <a:avLst/>
          </a:prstGeom>
          <a:solidFill>
            <a:srgbClr val="FFC715">
              <a:lumMod val="60000"/>
              <a:lumOff val="40000"/>
            </a:srgbClr>
          </a:solidFill>
          <a:ln w="12700">
            <a:solidFill>
              <a:srgbClr val="FFFFFF"/>
            </a:solidFill>
            <a:prstDash val="solid"/>
          </a:ln>
        </p:spPr>
        <p:style>
          <a:lnRef idx="2">
            <a:srgbClr val="FFC715">
              <a:shade val="50000"/>
            </a:srgbClr>
          </a:lnRef>
          <a:fillRef idx="1">
            <a:srgbClr val="FFC715"/>
          </a:fillRef>
          <a:effectRef idx="0">
            <a:srgbClr val="FFC715"/>
          </a:effectRef>
          <a:fontRef idx="minor">
            <a:srgbClr val="FFFFFF"/>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a:endParaRPr lang="ko-KR" altLang="en-US" sz="1685"/>
          </a:p>
        </p:txBody>
      </p:sp>
      <p:sp>
        <p:nvSpPr>
          <p:cNvPr id="33" name="文本框 32"/>
          <p:cNvSpPr txBox="1"/>
          <p:nvPr>
            <p:custDataLst>
              <p:tags r:id="rId4"/>
            </p:custDataLst>
          </p:nvPr>
        </p:nvSpPr>
        <p:spPr>
          <a:xfrm>
            <a:off x="9834713" y="4333214"/>
            <a:ext cx="2384307" cy="466990"/>
          </a:xfrm>
          <a:prstGeom prst="rect">
            <a:avLst/>
          </a:prstGeom>
        </p:spPr>
        <p:txBody>
          <a:bodyPr vert="horz" lIns="96435" tIns="48218" rIns="96435" bIns="48218" rtlCol="0">
            <a:normAutofit lnSpcReduction="10000"/>
          </a:bodyPr>
          <a:lstStyle>
            <a:lvl1pPr indent="0" algn="ctr" defTabSz="1218565">
              <a:spcBef>
                <a:spcPts val="0"/>
              </a:spcBef>
              <a:buFont typeface="Arial" panose="020B0604020202020204" pitchFamily="34" charset="0"/>
              <a:buNone/>
              <a:defRPr sz="2000" b="1"/>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defRPr/>
            </a:lvl3pPr>
            <a:lvl4pPr marL="1828800" indent="0" defTabSz="1218565">
              <a:spcBef>
                <a:spcPts val="0"/>
              </a:spcBef>
              <a:buFont typeface="Arial" panose="020B0604020202020204" pitchFamily="34" charset="0"/>
              <a:buNone/>
              <a:defRPr/>
            </a:lvl4pPr>
            <a:lvl5pPr marL="2438400" indent="0" defTabSz="1218565">
              <a:spcBef>
                <a:spcPts val="0"/>
              </a:spcBef>
              <a:buFont typeface="Arial" panose="020B0604020202020204" pitchFamily="34" charset="0"/>
              <a:buNone/>
              <a:defRPr/>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pPr>
              <a:lnSpc>
                <a:spcPct val="120000"/>
              </a:lnSpc>
            </a:pPr>
            <a:r>
              <a:rPr lang="zh-CN" altLang="en-US" sz="2110" spc="316">
                <a:latin typeface="微软雅黑" panose="020B0503020204020204" pitchFamily="34" charset="-122"/>
                <a:ea typeface="微软雅黑" panose="020B0503020204020204" pitchFamily="34" charset="-122"/>
              </a:rPr>
              <a:t>污染的餐盒</a:t>
            </a:r>
            <a:endParaRPr lang="zh-CN" altLang="en-US" sz="2110" spc="316">
              <a:latin typeface="微软雅黑" panose="020B0503020204020204" pitchFamily="34" charset="-122"/>
              <a:ea typeface="微软雅黑" panose="020B0503020204020204" pitchFamily="34" charset="-122"/>
            </a:endParaRPr>
          </a:p>
        </p:txBody>
      </p:sp>
      <p:sp>
        <p:nvSpPr>
          <p:cNvPr id="35" name="文本框 34"/>
          <p:cNvSpPr txBox="1"/>
          <p:nvPr>
            <p:custDataLst>
              <p:tags r:id="rId5"/>
            </p:custDataLst>
          </p:nvPr>
        </p:nvSpPr>
        <p:spPr>
          <a:xfrm>
            <a:off x="6769932" y="4333214"/>
            <a:ext cx="2384307" cy="466990"/>
          </a:xfrm>
          <a:prstGeom prst="rect">
            <a:avLst/>
          </a:prstGeom>
        </p:spPr>
        <p:txBody>
          <a:bodyPr vert="horz" lIns="96435" tIns="48218" rIns="96435" bIns="48218" rtlCol="0">
            <a:normAutofit fontScale="97500" lnSpcReduction="10000"/>
          </a:bodyPr>
          <a:lstStyle>
            <a:lvl1pPr indent="0" algn="ctr" defTabSz="1218565">
              <a:spcBef>
                <a:spcPts val="0"/>
              </a:spcBef>
              <a:buFont typeface="Arial" panose="020B0604020202020204" pitchFamily="34" charset="0"/>
              <a:buNone/>
              <a:defRPr sz="2000" b="1"/>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defRPr/>
            </a:lvl3pPr>
            <a:lvl4pPr marL="1828800" indent="0" defTabSz="1218565">
              <a:spcBef>
                <a:spcPts val="0"/>
              </a:spcBef>
              <a:buFont typeface="Arial" panose="020B0604020202020204" pitchFamily="34" charset="0"/>
              <a:buNone/>
              <a:defRPr/>
            </a:lvl4pPr>
            <a:lvl5pPr marL="2438400" indent="0" defTabSz="1218565">
              <a:spcBef>
                <a:spcPts val="0"/>
              </a:spcBef>
              <a:buFont typeface="Arial" panose="020B0604020202020204" pitchFamily="34" charset="0"/>
              <a:buNone/>
              <a:defRPr/>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pPr>
              <a:lnSpc>
                <a:spcPct val="120000"/>
              </a:lnSpc>
            </a:pPr>
            <a:r>
              <a:rPr lang="zh-CN" altLang="en-US" sz="2110" spc="316">
                <a:latin typeface="微软雅黑" panose="020B0503020204020204" pitchFamily="34" charset="-122"/>
                <a:ea typeface="微软雅黑" panose="020B0503020204020204" pitchFamily="34" charset="-122"/>
              </a:rPr>
              <a:t>烟蒂</a:t>
            </a:r>
            <a:endParaRPr lang="zh-CN" altLang="en-US" sz="2110" spc="316">
              <a:latin typeface="微软雅黑" panose="020B0503020204020204" pitchFamily="34" charset="-122"/>
              <a:ea typeface="微软雅黑" panose="020B0503020204020204" pitchFamily="34" charset="-122"/>
            </a:endParaRPr>
          </a:p>
        </p:txBody>
      </p:sp>
      <p:sp>
        <p:nvSpPr>
          <p:cNvPr id="37" name="文本框 36"/>
          <p:cNvSpPr txBox="1"/>
          <p:nvPr>
            <p:custDataLst>
              <p:tags r:id="rId6"/>
            </p:custDataLst>
          </p:nvPr>
        </p:nvSpPr>
        <p:spPr>
          <a:xfrm>
            <a:off x="3705149" y="4333214"/>
            <a:ext cx="2384307" cy="466990"/>
          </a:xfrm>
          <a:prstGeom prst="rect">
            <a:avLst/>
          </a:prstGeom>
        </p:spPr>
        <p:txBody>
          <a:bodyPr vert="horz" lIns="96435" tIns="48218" rIns="96435" bIns="48218" rtlCol="0">
            <a:normAutofit lnSpcReduction="10000"/>
          </a:bodyPr>
          <a:lstStyle>
            <a:lvl1pPr indent="0" algn="ctr" defTabSz="1218565">
              <a:spcBef>
                <a:spcPts val="0"/>
              </a:spcBef>
              <a:buFont typeface="Arial" panose="020B0604020202020204" pitchFamily="34" charset="0"/>
              <a:buNone/>
              <a:defRPr sz="2000" b="1"/>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defRPr/>
            </a:lvl3pPr>
            <a:lvl4pPr marL="1828800" indent="0" defTabSz="1218565">
              <a:spcBef>
                <a:spcPts val="0"/>
              </a:spcBef>
              <a:buFont typeface="Arial" panose="020B0604020202020204" pitchFamily="34" charset="0"/>
              <a:buNone/>
              <a:defRPr/>
            </a:lvl4pPr>
            <a:lvl5pPr marL="2438400" indent="0" defTabSz="1218565">
              <a:spcBef>
                <a:spcPts val="0"/>
              </a:spcBef>
              <a:buFont typeface="Arial" panose="020B0604020202020204" pitchFamily="34" charset="0"/>
              <a:buNone/>
              <a:defRPr/>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pPr>
              <a:lnSpc>
                <a:spcPct val="120000"/>
              </a:lnSpc>
            </a:pPr>
            <a:r>
              <a:rPr lang="zh-CN" altLang="en-US" sz="2110" spc="316">
                <a:latin typeface="微软雅黑" panose="020B0503020204020204" pitchFamily="34" charset="-122"/>
                <a:ea typeface="微软雅黑" panose="020B0503020204020204" pitchFamily="34" charset="-122"/>
              </a:rPr>
              <a:t>渣土</a:t>
            </a:r>
            <a:endParaRPr lang="zh-CN" altLang="en-US" sz="2110" spc="316">
              <a:latin typeface="微软雅黑" panose="020B0503020204020204" pitchFamily="34" charset="-122"/>
              <a:ea typeface="微软雅黑" panose="020B0503020204020204" pitchFamily="34" charset="-122"/>
            </a:endParaRPr>
          </a:p>
        </p:txBody>
      </p:sp>
      <p:sp>
        <p:nvSpPr>
          <p:cNvPr id="39" name="文本框 38"/>
          <p:cNvSpPr txBox="1"/>
          <p:nvPr>
            <p:custDataLst>
              <p:tags r:id="rId7"/>
            </p:custDataLst>
          </p:nvPr>
        </p:nvSpPr>
        <p:spPr>
          <a:xfrm>
            <a:off x="639730" y="4333720"/>
            <a:ext cx="2384944" cy="466165"/>
          </a:xfrm>
          <a:prstGeom prst="rect">
            <a:avLst/>
          </a:prstGeom>
        </p:spPr>
        <p:txBody>
          <a:bodyPr vert="horz" lIns="96435" tIns="48218" rIns="96435" bIns="48218" rtlCol="0">
            <a:normAutofit lnSpcReduction="10000"/>
          </a:bodyPr>
          <a:lstStyle>
            <a:lvl1pPr indent="0" algn="ctr" defTabSz="1218565">
              <a:spcBef>
                <a:spcPts val="0"/>
              </a:spcBef>
              <a:buFont typeface="Arial" panose="020B0604020202020204" pitchFamily="34" charset="0"/>
              <a:buNone/>
              <a:defRPr sz="2000" b="1"/>
            </a:lvl1pPr>
            <a:lvl2pPr marL="609600" indent="0" defTabSz="1218565">
              <a:spcBef>
                <a:spcPts val="0"/>
              </a:spcBef>
              <a:buFont typeface="Arial" panose="020B0604020202020204" pitchFamily="34" charset="0"/>
              <a:buNone/>
              <a:defRPr sz="2000"/>
            </a:lvl2pPr>
            <a:lvl3pPr marL="1219200" indent="0" defTabSz="1218565">
              <a:spcBef>
                <a:spcPts val="0"/>
              </a:spcBef>
              <a:buFont typeface="Arial" panose="020B0604020202020204" pitchFamily="34" charset="0"/>
              <a:buNone/>
              <a:defRPr/>
            </a:lvl3pPr>
            <a:lvl4pPr marL="1828800" indent="0" defTabSz="1218565">
              <a:spcBef>
                <a:spcPts val="0"/>
              </a:spcBef>
              <a:buFont typeface="Arial" panose="020B0604020202020204" pitchFamily="34" charset="0"/>
              <a:buNone/>
              <a:defRPr/>
            </a:lvl4pPr>
            <a:lvl5pPr marL="2438400" indent="0" defTabSz="1218565">
              <a:spcBef>
                <a:spcPts val="0"/>
              </a:spcBef>
              <a:buFont typeface="Arial" panose="020B0604020202020204" pitchFamily="34" charset="0"/>
              <a:buNone/>
              <a:defRPr/>
            </a:lvl5pPr>
            <a:lvl6pPr marL="3352800" indent="-304800" defTabSz="1218565">
              <a:lnSpc>
                <a:spcPct val="90000"/>
              </a:lnSpc>
              <a:spcBef>
                <a:spcPts val="665"/>
              </a:spcBef>
              <a:buFont typeface="Arial" panose="020B0604020202020204" pitchFamily="34" charset="0"/>
              <a:buChar char="•"/>
              <a:defRPr sz="2400"/>
            </a:lvl6pPr>
            <a:lvl7pPr marL="3962400" indent="-304800" defTabSz="1218565">
              <a:lnSpc>
                <a:spcPct val="90000"/>
              </a:lnSpc>
              <a:spcBef>
                <a:spcPts val="665"/>
              </a:spcBef>
              <a:buFont typeface="Arial" panose="020B0604020202020204" pitchFamily="34" charset="0"/>
              <a:buChar char="•"/>
              <a:defRPr sz="2400"/>
            </a:lvl7pPr>
            <a:lvl8pPr marL="4572000" indent="-304800" defTabSz="1218565">
              <a:lnSpc>
                <a:spcPct val="90000"/>
              </a:lnSpc>
              <a:spcBef>
                <a:spcPts val="665"/>
              </a:spcBef>
              <a:buFont typeface="Arial" panose="020B0604020202020204" pitchFamily="34" charset="0"/>
              <a:buChar char="•"/>
              <a:defRPr sz="2400"/>
            </a:lvl8pPr>
            <a:lvl9pPr marL="5181600" indent="-304800" defTabSz="1218565">
              <a:lnSpc>
                <a:spcPct val="90000"/>
              </a:lnSpc>
              <a:spcBef>
                <a:spcPts val="665"/>
              </a:spcBef>
              <a:buFont typeface="Arial" panose="020B0604020202020204" pitchFamily="34" charset="0"/>
              <a:buChar char="•"/>
              <a:defRPr sz="2400"/>
            </a:lvl9pPr>
          </a:lstStyle>
          <a:p>
            <a:pPr>
              <a:lnSpc>
                <a:spcPct val="120000"/>
              </a:lnSpc>
            </a:pPr>
            <a:r>
              <a:rPr lang="zh-CN" altLang="en-US" sz="2110" spc="316">
                <a:latin typeface="微软雅黑" panose="020B0503020204020204" pitchFamily="34" charset="-122"/>
                <a:ea typeface="微软雅黑" panose="020B0503020204020204" pitchFamily="34" charset="-122"/>
              </a:rPr>
              <a:t>废旧花盆</a:t>
            </a:r>
            <a:endParaRPr lang="zh-CN" altLang="en-US" sz="2110" spc="316">
              <a:latin typeface="微软雅黑" panose="020B0503020204020204" pitchFamily="34" charset="-122"/>
              <a:ea typeface="微软雅黑" panose="020B0503020204020204" pitchFamily="34" charset="-122"/>
            </a:endParaRPr>
          </a:p>
        </p:txBody>
      </p:sp>
      <p:sp>
        <p:nvSpPr>
          <p:cNvPr id="59" name="Freeform 5"/>
          <p:cNvSpPr/>
          <p:nvPr>
            <p:custDataLst>
              <p:tags r:id="rId8"/>
            </p:custDataLst>
          </p:nvPr>
        </p:nvSpPr>
        <p:spPr bwMode="auto">
          <a:xfrm>
            <a:off x="973350" y="2472218"/>
            <a:ext cx="1723986" cy="1720447"/>
          </a:xfrm>
          <a:custGeom>
            <a:avLst/>
            <a:gdLst>
              <a:gd name="T0" fmla="*/ 41 w 16016"/>
              <a:gd name="T1" fmla="*/ 7827 h 17436"/>
              <a:gd name="T2" fmla="*/ 252 w 16016"/>
              <a:gd name="T3" fmla="*/ 6540 h 17436"/>
              <a:gd name="T4" fmla="*/ 630 w 16016"/>
              <a:gd name="T5" fmla="*/ 5325 h 17436"/>
              <a:gd name="T6" fmla="*/ 1159 w 16016"/>
              <a:gd name="T7" fmla="*/ 4198 h 17436"/>
              <a:gd name="T8" fmla="*/ 1829 w 16016"/>
              <a:gd name="T9" fmla="*/ 3172 h 17436"/>
              <a:gd name="T10" fmla="*/ 2624 w 16016"/>
              <a:gd name="T11" fmla="*/ 2265 h 17436"/>
              <a:gd name="T12" fmla="*/ 3531 w 16016"/>
              <a:gd name="T13" fmla="*/ 1489 h 17436"/>
              <a:gd name="T14" fmla="*/ 4537 w 16016"/>
              <a:gd name="T15" fmla="*/ 860 h 17436"/>
              <a:gd name="T16" fmla="*/ 5627 w 16016"/>
              <a:gd name="T17" fmla="*/ 392 h 17436"/>
              <a:gd name="T18" fmla="*/ 6789 w 16016"/>
              <a:gd name="T19" fmla="*/ 100 h 17436"/>
              <a:gd name="T20" fmla="*/ 8008 w 16016"/>
              <a:gd name="T21" fmla="*/ 0 h 17436"/>
              <a:gd name="T22" fmla="*/ 9227 w 16016"/>
              <a:gd name="T23" fmla="*/ 100 h 17436"/>
              <a:gd name="T24" fmla="*/ 10389 w 16016"/>
              <a:gd name="T25" fmla="*/ 392 h 17436"/>
              <a:gd name="T26" fmla="*/ 11479 w 16016"/>
              <a:gd name="T27" fmla="*/ 860 h 17436"/>
              <a:gd name="T28" fmla="*/ 12485 w 16016"/>
              <a:gd name="T29" fmla="*/ 1489 h 17436"/>
              <a:gd name="T30" fmla="*/ 13392 w 16016"/>
              <a:gd name="T31" fmla="*/ 2265 h 17436"/>
              <a:gd name="T32" fmla="*/ 14187 w 16016"/>
              <a:gd name="T33" fmla="*/ 3172 h 17436"/>
              <a:gd name="T34" fmla="*/ 14857 w 16016"/>
              <a:gd name="T35" fmla="*/ 4198 h 17436"/>
              <a:gd name="T36" fmla="*/ 15386 w 16016"/>
              <a:gd name="T37" fmla="*/ 5325 h 17436"/>
              <a:gd name="T38" fmla="*/ 15764 w 16016"/>
              <a:gd name="T39" fmla="*/ 6540 h 17436"/>
              <a:gd name="T40" fmla="*/ 15975 w 16016"/>
              <a:gd name="T41" fmla="*/ 7827 h 17436"/>
              <a:gd name="T42" fmla="*/ 16006 w 16016"/>
              <a:gd name="T43" fmla="*/ 9167 h 17436"/>
              <a:gd name="T44" fmla="*/ 15853 w 16016"/>
              <a:gd name="T45" fmla="*/ 10475 h 17436"/>
              <a:gd name="T46" fmla="*/ 15531 w 16016"/>
              <a:gd name="T47" fmla="*/ 11716 h 17436"/>
              <a:gd name="T48" fmla="*/ 15049 w 16016"/>
              <a:gd name="T49" fmla="*/ 12873 h 17436"/>
              <a:gd name="T50" fmla="*/ 14425 w 16016"/>
              <a:gd name="T51" fmla="*/ 13935 h 17436"/>
              <a:gd name="T52" fmla="*/ 13671 w 16016"/>
              <a:gd name="T53" fmla="*/ 14883 h 17436"/>
              <a:gd name="T54" fmla="*/ 12800 w 16016"/>
              <a:gd name="T55" fmla="*/ 15704 h 17436"/>
              <a:gd name="T56" fmla="*/ 11825 w 16016"/>
              <a:gd name="T57" fmla="*/ 16383 h 17436"/>
              <a:gd name="T58" fmla="*/ 10762 w 16016"/>
              <a:gd name="T59" fmla="*/ 16907 h 17436"/>
              <a:gd name="T60" fmla="*/ 9622 w 16016"/>
              <a:gd name="T61" fmla="*/ 17258 h 17436"/>
              <a:gd name="T62" fmla="*/ 8420 w 16016"/>
              <a:gd name="T63" fmla="*/ 17425 h 17436"/>
              <a:gd name="T64" fmla="*/ 7189 w 16016"/>
              <a:gd name="T65" fmla="*/ 17391 h 17436"/>
              <a:gd name="T66" fmla="*/ 6007 w 16016"/>
              <a:gd name="T67" fmla="*/ 17161 h 17436"/>
              <a:gd name="T68" fmla="*/ 4891 w 16016"/>
              <a:gd name="T69" fmla="*/ 16751 h 17436"/>
              <a:gd name="T70" fmla="*/ 3856 w 16016"/>
              <a:gd name="T71" fmla="*/ 16174 h 17436"/>
              <a:gd name="T72" fmla="*/ 2914 w 16016"/>
              <a:gd name="T73" fmla="*/ 15445 h 17436"/>
              <a:gd name="T74" fmla="*/ 2080 w 16016"/>
              <a:gd name="T75" fmla="*/ 14580 h 17436"/>
              <a:gd name="T76" fmla="*/ 1367 w 16016"/>
              <a:gd name="T77" fmla="*/ 13592 h 17436"/>
              <a:gd name="T78" fmla="*/ 790 w 16016"/>
              <a:gd name="T79" fmla="*/ 12497 h 17436"/>
              <a:gd name="T80" fmla="*/ 360 w 16016"/>
              <a:gd name="T81" fmla="*/ 11311 h 17436"/>
              <a:gd name="T82" fmla="*/ 92 w 16016"/>
              <a:gd name="T83" fmla="*/ 10045 h 17436"/>
              <a:gd name="T84" fmla="*/ 0 w 16016"/>
              <a:gd name="T85" fmla="*/ 8718 h 17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6" h="17436">
                <a:moveTo>
                  <a:pt x="0" y="8718"/>
                </a:moveTo>
                <a:lnTo>
                  <a:pt x="10" y="8269"/>
                </a:lnTo>
                <a:lnTo>
                  <a:pt x="41" y="7827"/>
                </a:lnTo>
                <a:lnTo>
                  <a:pt x="92" y="7391"/>
                </a:lnTo>
                <a:lnTo>
                  <a:pt x="163" y="6961"/>
                </a:lnTo>
                <a:lnTo>
                  <a:pt x="252" y="6540"/>
                </a:lnTo>
                <a:lnTo>
                  <a:pt x="360" y="6125"/>
                </a:lnTo>
                <a:lnTo>
                  <a:pt x="485" y="5720"/>
                </a:lnTo>
                <a:lnTo>
                  <a:pt x="630" y="5325"/>
                </a:lnTo>
                <a:lnTo>
                  <a:pt x="790" y="4939"/>
                </a:lnTo>
                <a:lnTo>
                  <a:pt x="967" y="4563"/>
                </a:lnTo>
                <a:lnTo>
                  <a:pt x="1159" y="4198"/>
                </a:lnTo>
                <a:lnTo>
                  <a:pt x="1367" y="3844"/>
                </a:lnTo>
                <a:lnTo>
                  <a:pt x="1591" y="3501"/>
                </a:lnTo>
                <a:lnTo>
                  <a:pt x="1829" y="3172"/>
                </a:lnTo>
                <a:lnTo>
                  <a:pt x="2080" y="2856"/>
                </a:lnTo>
                <a:lnTo>
                  <a:pt x="2345" y="2553"/>
                </a:lnTo>
                <a:lnTo>
                  <a:pt x="2624" y="2265"/>
                </a:lnTo>
                <a:lnTo>
                  <a:pt x="2914" y="1991"/>
                </a:lnTo>
                <a:lnTo>
                  <a:pt x="3216" y="1732"/>
                </a:lnTo>
                <a:lnTo>
                  <a:pt x="3531" y="1489"/>
                </a:lnTo>
                <a:lnTo>
                  <a:pt x="3856" y="1262"/>
                </a:lnTo>
                <a:lnTo>
                  <a:pt x="4191" y="1053"/>
                </a:lnTo>
                <a:lnTo>
                  <a:pt x="4537" y="860"/>
                </a:lnTo>
                <a:lnTo>
                  <a:pt x="4891" y="685"/>
                </a:lnTo>
                <a:lnTo>
                  <a:pt x="5254" y="529"/>
                </a:lnTo>
                <a:lnTo>
                  <a:pt x="5627" y="392"/>
                </a:lnTo>
                <a:lnTo>
                  <a:pt x="6007" y="275"/>
                </a:lnTo>
                <a:lnTo>
                  <a:pt x="6394" y="178"/>
                </a:lnTo>
                <a:lnTo>
                  <a:pt x="6789" y="100"/>
                </a:lnTo>
                <a:lnTo>
                  <a:pt x="7189" y="45"/>
                </a:lnTo>
                <a:lnTo>
                  <a:pt x="7596" y="11"/>
                </a:lnTo>
                <a:lnTo>
                  <a:pt x="8008" y="0"/>
                </a:lnTo>
                <a:lnTo>
                  <a:pt x="8420" y="11"/>
                </a:lnTo>
                <a:lnTo>
                  <a:pt x="8827" y="45"/>
                </a:lnTo>
                <a:lnTo>
                  <a:pt x="9227" y="100"/>
                </a:lnTo>
                <a:lnTo>
                  <a:pt x="9622" y="178"/>
                </a:lnTo>
                <a:lnTo>
                  <a:pt x="10009" y="275"/>
                </a:lnTo>
                <a:lnTo>
                  <a:pt x="10389" y="392"/>
                </a:lnTo>
                <a:lnTo>
                  <a:pt x="10762" y="529"/>
                </a:lnTo>
                <a:lnTo>
                  <a:pt x="11125" y="685"/>
                </a:lnTo>
                <a:lnTo>
                  <a:pt x="11479" y="860"/>
                </a:lnTo>
                <a:lnTo>
                  <a:pt x="11825" y="1053"/>
                </a:lnTo>
                <a:lnTo>
                  <a:pt x="12160" y="1262"/>
                </a:lnTo>
                <a:lnTo>
                  <a:pt x="12485" y="1489"/>
                </a:lnTo>
                <a:lnTo>
                  <a:pt x="12800" y="1732"/>
                </a:lnTo>
                <a:lnTo>
                  <a:pt x="13102" y="1991"/>
                </a:lnTo>
                <a:lnTo>
                  <a:pt x="13392" y="2265"/>
                </a:lnTo>
                <a:lnTo>
                  <a:pt x="13671" y="2553"/>
                </a:lnTo>
                <a:lnTo>
                  <a:pt x="13936" y="2856"/>
                </a:lnTo>
                <a:lnTo>
                  <a:pt x="14187" y="3172"/>
                </a:lnTo>
                <a:lnTo>
                  <a:pt x="14425" y="3501"/>
                </a:lnTo>
                <a:lnTo>
                  <a:pt x="14649" y="3844"/>
                </a:lnTo>
                <a:lnTo>
                  <a:pt x="14857" y="4198"/>
                </a:lnTo>
                <a:lnTo>
                  <a:pt x="15049" y="4563"/>
                </a:lnTo>
                <a:lnTo>
                  <a:pt x="15226" y="4939"/>
                </a:lnTo>
                <a:lnTo>
                  <a:pt x="15386" y="5325"/>
                </a:lnTo>
                <a:lnTo>
                  <a:pt x="15531" y="5720"/>
                </a:lnTo>
                <a:lnTo>
                  <a:pt x="15656" y="6125"/>
                </a:lnTo>
                <a:lnTo>
                  <a:pt x="15764" y="6540"/>
                </a:lnTo>
                <a:lnTo>
                  <a:pt x="15853" y="6961"/>
                </a:lnTo>
                <a:lnTo>
                  <a:pt x="15924" y="7391"/>
                </a:lnTo>
                <a:lnTo>
                  <a:pt x="15975" y="7827"/>
                </a:lnTo>
                <a:lnTo>
                  <a:pt x="16006" y="8269"/>
                </a:lnTo>
                <a:lnTo>
                  <a:pt x="16016" y="8718"/>
                </a:lnTo>
                <a:lnTo>
                  <a:pt x="16006" y="9167"/>
                </a:lnTo>
                <a:lnTo>
                  <a:pt x="15975" y="9609"/>
                </a:lnTo>
                <a:lnTo>
                  <a:pt x="15924" y="10045"/>
                </a:lnTo>
                <a:lnTo>
                  <a:pt x="15853" y="10475"/>
                </a:lnTo>
                <a:lnTo>
                  <a:pt x="15764" y="10896"/>
                </a:lnTo>
                <a:lnTo>
                  <a:pt x="15656" y="11311"/>
                </a:lnTo>
                <a:lnTo>
                  <a:pt x="15531" y="11716"/>
                </a:lnTo>
                <a:lnTo>
                  <a:pt x="15386" y="12111"/>
                </a:lnTo>
                <a:lnTo>
                  <a:pt x="15226" y="12497"/>
                </a:lnTo>
                <a:lnTo>
                  <a:pt x="15049" y="12873"/>
                </a:lnTo>
                <a:lnTo>
                  <a:pt x="14857" y="13238"/>
                </a:lnTo>
                <a:lnTo>
                  <a:pt x="14649" y="13592"/>
                </a:lnTo>
                <a:lnTo>
                  <a:pt x="14425" y="13935"/>
                </a:lnTo>
                <a:lnTo>
                  <a:pt x="14187" y="14264"/>
                </a:lnTo>
                <a:lnTo>
                  <a:pt x="13936" y="14580"/>
                </a:lnTo>
                <a:lnTo>
                  <a:pt x="13671" y="14883"/>
                </a:lnTo>
                <a:lnTo>
                  <a:pt x="13392" y="15171"/>
                </a:lnTo>
                <a:lnTo>
                  <a:pt x="13102" y="15445"/>
                </a:lnTo>
                <a:lnTo>
                  <a:pt x="12800" y="15704"/>
                </a:lnTo>
                <a:lnTo>
                  <a:pt x="12485" y="15947"/>
                </a:lnTo>
                <a:lnTo>
                  <a:pt x="12160" y="16174"/>
                </a:lnTo>
                <a:lnTo>
                  <a:pt x="11825" y="16383"/>
                </a:lnTo>
                <a:lnTo>
                  <a:pt x="11479" y="16576"/>
                </a:lnTo>
                <a:lnTo>
                  <a:pt x="11125" y="16751"/>
                </a:lnTo>
                <a:lnTo>
                  <a:pt x="10762" y="16907"/>
                </a:lnTo>
                <a:lnTo>
                  <a:pt x="10389" y="17044"/>
                </a:lnTo>
                <a:lnTo>
                  <a:pt x="10009" y="17161"/>
                </a:lnTo>
                <a:lnTo>
                  <a:pt x="9622" y="17258"/>
                </a:lnTo>
                <a:lnTo>
                  <a:pt x="9227" y="17336"/>
                </a:lnTo>
                <a:lnTo>
                  <a:pt x="8827" y="17391"/>
                </a:lnTo>
                <a:lnTo>
                  <a:pt x="8420" y="17425"/>
                </a:lnTo>
                <a:lnTo>
                  <a:pt x="8008" y="17436"/>
                </a:lnTo>
                <a:lnTo>
                  <a:pt x="7596" y="17425"/>
                </a:lnTo>
                <a:lnTo>
                  <a:pt x="7189" y="17391"/>
                </a:lnTo>
                <a:lnTo>
                  <a:pt x="6789" y="17336"/>
                </a:lnTo>
                <a:lnTo>
                  <a:pt x="6394" y="17258"/>
                </a:lnTo>
                <a:lnTo>
                  <a:pt x="6007" y="17161"/>
                </a:lnTo>
                <a:lnTo>
                  <a:pt x="5627" y="17044"/>
                </a:lnTo>
                <a:lnTo>
                  <a:pt x="5254" y="16907"/>
                </a:lnTo>
                <a:lnTo>
                  <a:pt x="4891" y="16751"/>
                </a:lnTo>
                <a:lnTo>
                  <a:pt x="4537" y="16576"/>
                </a:lnTo>
                <a:lnTo>
                  <a:pt x="4191" y="16383"/>
                </a:lnTo>
                <a:lnTo>
                  <a:pt x="3856" y="16174"/>
                </a:lnTo>
                <a:lnTo>
                  <a:pt x="3531" y="15947"/>
                </a:lnTo>
                <a:lnTo>
                  <a:pt x="3216" y="15704"/>
                </a:lnTo>
                <a:lnTo>
                  <a:pt x="2914" y="15445"/>
                </a:lnTo>
                <a:lnTo>
                  <a:pt x="2624" y="15171"/>
                </a:lnTo>
                <a:lnTo>
                  <a:pt x="2345" y="14883"/>
                </a:lnTo>
                <a:lnTo>
                  <a:pt x="2080" y="14580"/>
                </a:lnTo>
                <a:lnTo>
                  <a:pt x="1829" y="14264"/>
                </a:lnTo>
                <a:lnTo>
                  <a:pt x="1591" y="13935"/>
                </a:lnTo>
                <a:lnTo>
                  <a:pt x="1367" y="13592"/>
                </a:lnTo>
                <a:lnTo>
                  <a:pt x="1159" y="13238"/>
                </a:lnTo>
                <a:lnTo>
                  <a:pt x="967" y="12873"/>
                </a:lnTo>
                <a:lnTo>
                  <a:pt x="790" y="12497"/>
                </a:lnTo>
                <a:lnTo>
                  <a:pt x="630" y="12111"/>
                </a:lnTo>
                <a:lnTo>
                  <a:pt x="485" y="11716"/>
                </a:lnTo>
                <a:lnTo>
                  <a:pt x="360" y="11311"/>
                </a:lnTo>
                <a:lnTo>
                  <a:pt x="252" y="10896"/>
                </a:lnTo>
                <a:lnTo>
                  <a:pt x="163" y="10475"/>
                </a:lnTo>
                <a:lnTo>
                  <a:pt x="92" y="10045"/>
                </a:lnTo>
                <a:lnTo>
                  <a:pt x="41" y="9609"/>
                </a:lnTo>
                <a:lnTo>
                  <a:pt x="10" y="9167"/>
                </a:lnTo>
                <a:lnTo>
                  <a:pt x="0" y="8718"/>
                </a:lnTo>
                <a:close/>
              </a:path>
            </a:pathLst>
          </a:custGeom>
          <a:solidFill>
            <a:srgbClr val="FFC715"/>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2530"/>
          </a:p>
        </p:txBody>
      </p:sp>
      <p:sp>
        <p:nvSpPr>
          <p:cNvPr id="7" name="标题 1"/>
          <p:cNvSpPr>
            <a:spLocks noGrp="1"/>
          </p:cNvSpPr>
          <p:nvPr/>
        </p:nvSpPr>
        <p:spPr>
          <a:xfrm>
            <a:off x="3549055" y="591989"/>
            <a:ext cx="5881886" cy="614775"/>
          </a:xfrm>
          <a:prstGeom prst="rect">
            <a:avLst/>
          </a:prstGeom>
        </p:spPr>
        <p:txBody>
          <a:bodyPr vert="horz" lIns="96435" tIns="48218" rIns="96435" bIns="48218"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pPr algn="ctr"/>
            <a:r>
              <a:rPr lang="zh-CN" altLang="en-US" sz="3375" spc="211" dirty="0" smtClean="0">
                <a:solidFill>
                  <a:srgbClr val="002B40"/>
                </a:solidFill>
              </a:rPr>
              <a:t>这些都是其他垃圾</a:t>
            </a:r>
            <a:endParaRPr lang="zh-CN" altLang="en-US" sz="3375" spc="211" dirty="0">
              <a:solidFill>
                <a:srgbClr val="002B40"/>
              </a:solidFill>
            </a:endParaRPr>
          </a:p>
        </p:txBody>
      </p:sp>
      <p:pic>
        <p:nvPicPr>
          <p:cNvPr id="9" name="图片 8" descr="si-glyph-flower-pot"/>
          <p:cNvPicPr>
            <a:picLocks noChangeAspect="1"/>
          </p:cNvPicPr>
          <p:nvPr/>
        </p:nvPicPr>
        <p:blipFill>
          <a:blip r:embed="rId9" cstate="print"/>
          <a:stretch>
            <a:fillRect/>
          </a:stretch>
        </p:blipFill>
        <p:spPr>
          <a:xfrm>
            <a:off x="1193070" y="2713583"/>
            <a:ext cx="1284465" cy="1284465"/>
          </a:xfrm>
          <a:prstGeom prst="rect">
            <a:avLst/>
          </a:prstGeom>
        </p:spPr>
      </p:pic>
      <p:pic>
        <p:nvPicPr>
          <p:cNvPr id="10" name="图片 9" descr="土"/>
          <p:cNvPicPr>
            <a:picLocks noChangeAspect="1"/>
          </p:cNvPicPr>
          <p:nvPr/>
        </p:nvPicPr>
        <p:blipFill>
          <a:blip r:embed="rId10" cstate="print"/>
          <a:stretch>
            <a:fillRect/>
          </a:stretch>
        </p:blipFill>
        <p:spPr>
          <a:xfrm>
            <a:off x="4135018" y="2827430"/>
            <a:ext cx="1527562" cy="1004535"/>
          </a:xfrm>
          <a:prstGeom prst="rect">
            <a:avLst/>
          </a:prstGeom>
        </p:spPr>
      </p:pic>
      <p:pic>
        <p:nvPicPr>
          <p:cNvPr id="11" name="图片 10" descr="cigarette"/>
          <p:cNvPicPr>
            <a:picLocks noChangeAspect="1"/>
          </p:cNvPicPr>
          <p:nvPr/>
        </p:nvPicPr>
        <p:blipFill>
          <a:blip r:embed="rId11" cstate="print"/>
          <a:stretch>
            <a:fillRect/>
          </a:stretch>
        </p:blipFill>
        <p:spPr>
          <a:xfrm>
            <a:off x="7391720" y="2759792"/>
            <a:ext cx="1139142" cy="1139142"/>
          </a:xfrm>
          <a:prstGeom prst="rect">
            <a:avLst/>
          </a:prstGeom>
        </p:spPr>
      </p:pic>
      <p:pic>
        <p:nvPicPr>
          <p:cNvPr id="14" name="图片 13" descr="lunchbox"/>
          <p:cNvPicPr>
            <a:picLocks noChangeAspect="1"/>
          </p:cNvPicPr>
          <p:nvPr/>
        </p:nvPicPr>
        <p:blipFill>
          <a:blip r:embed="rId12" cstate="print"/>
          <a:stretch>
            <a:fillRect/>
          </a:stretch>
        </p:blipFill>
        <p:spPr>
          <a:xfrm>
            <a:off x="10403984" y="2706217"/>
            <a:ext cx="1246293" cy="1246293"/>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8"/>
          <p:cNvSpPr txBox="1"/>
          <p:nvPr/>
        </p:nvSpPr>
        <p:spPr>
          <a:xfrm>
            <a:off x="4627880" y="3256280"/>
            <a:ext cx="5812155" cy="648970"/>
          </a:xfrm>
          <a:prstGeom prst="rect">
            <a:avLst/>
          </a:prstGeom>
          <a:noFill/>
        </p:spPr>
        <p:txBody>
          <a:bodyPr wrap="square" lIns="96422" tIns="48209" rIns="96422" bIns="48209" rtlCol="0">
            <a:spAutoFit/>
          </a:bodyPr>
          <a:lstStyle/>
          <a:p>
            <a:pPr lvl="0" algn="l">
              <a:buClrTx/>
              <a:buSzTx/>
              <a:buFontTx/>
            </a:pPr>
            <a:r>
              <a:rPr lang="zh-CN" altLang="en-US" sz="3600" b="1" dirty="0" smtClean="0">
                <a:solidFill>
                  <a:srgbClr val="002B40"/>
                </a:solidFill>
                <a:latin typeface="微软雅黑" panose="020B0503020204020204" pitchFamily="34" charset="-122"/>
                <a:ea typeface="微软雅黑" panose="020B0503020204020204" pitchFamily="34" charset="-122"/>
                <a:sym typeface="+mn-ea"/>
              </a:rPr>
              <a:t>我们可能遇到的问题</a:t>
            </a:r>
            <a:endParaRPr lang="zh-CN" altLang="en-US" sz="3600" b="1" dirty="0">
              <a:solidFill>
                <a:srgbClr val="002B40"/>
              </a:solidFill>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2899410" y="3291840"/>
            <a:ext cx="1728470" cy="648970"/>
          </a:xfrm>
          <a:prstGeom prst="rect">
            <a:avLst/>
          </a:prstGeom>
          <a:noFill/>
        </p:spPr>
        <p:txBody>
          <a:bodyPr wrap="square" lIns="96422" tIns="48209" rIns="96422" bIns="48209" rtlCol="0">
            <a:spAutoFit/>
          </a:bodyPr>
          <a:lstStyle/>
          <a:p>
            <a:pPr lvl="0" algn="l">
              <a:buClrTx/>
              <a:buSzTx/>
              <a:buFontTx/>
            </a:pPr>
            <a:r>
              <a:rPr lang="en-US" altLang="zh-CN" sz="3600" b="1" dirty="0">
                <a:solidFill>
                  <a:srgbClr val="019FE8"/>
                </a:solidFill>
                <a:latin typeface="微软雅黑" panose="020B0503020204020204" pitchFamily="34" charset="-122"/>
                <a:ea typeface="微软雅黑" panose="020B0503020204020204" pitchFamily="34" charset="-122"/>
                <a:sym typeface="+mn-ea"/>
              </a:rPr>
              <a:t>Part </a:t>
            </a:r>
            <a:r>
              <a:rPr lang="en-US" altLang="zh-CN" sz="3600" b="1" dirty="0" smtClean="0">
                <a:solidFill>
                  <a:srgbClr val="019FE8"/>
                </a:solidFill>
                <a:latin typeface="微软雅黑" panose="020B0503020204020204" pitchFamily="34" charset="-122"/>
                <a:ea typeface="微软雅黑" panose="020B0503020204020204" pitchFamily="34" charset="-122"/>
                <a:sym typeface="+mn-ea"/>
              </a:rPr>
              <a:t>4</a:t>
            </a:r>
            <a:endParaRPr lang="zh-CN" altLang="en-US" sz="3600" b="1" dirty="0">
              <a:solidFill>
                <a:srgbClr val="019FE8"/>
              </a:solidFill>
              <a:latin typeface="微软雅黑" panose="020B0503020204020204" pitchFamily="34" charset="-122"/>
              <a:ea typeface="微软雅黑" panose="020B0503020204020204" pitchFamily="34" charset="-122"/>
              <a:sym typeface="+mn-ea"/>
            </a:endParaRPr>
          </a:p>
        </p:txBody>
      </p:sp>
      <p:sp>
        <p:nvSpPr>
          <p:cNvPr id="10" name="矩形 9"/>
          <p:cNvSpPr/>
          <p:nvPr/>
        </p:nvSpPr>
        <p:spPr>
          <a:xfrm>
            <a:off x="2467610" y="3075940"/>
            <a:ext cx="215900" cy="1080135"/>
          </a:xfrm>
          <a:prstGeom prst="rect">
            <a:avLst/>
          </a:prstGeom>
          <a:solidFill>
            <a:srgbClr val="019F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rot="10800000">
            <a:off x="10026650" y="3112770"/>
            <a:ext cx="863600" cy="432435"/>
          </a:xfrm>
          <a:prstGeom prst="rtTriangle">
            <a:avLst/>
          </a:prstGeom>
          <a:solidFill>
            <a:srgbClr val="298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24"/>
          <p:cNvSpPr txBox="1"/>
          <p:nvPr/>
        </p:nvSpPr>
        <p:spPr>
          <a:xfrm>
            <a:off x="1571591" y="2628940"/>
            <a:ext cx="9429816" cy="1754326"/>
          </a:xfrm>
          <a:prstGeom prst="rect">
            <a:avLst/>
          </a:prstGeom>
          <a:noFill/>
        </p:spPr>
        <p:txBody>
          <a:bodyPr wrap="square" rtlCol="0">
            <a:spAutoFit/>
          </a:bodyPr>
          <a:lstStyle/>
          <a:p>
            <a:pPr marL="285750" lvl="0" indent="-285750">
              <a:lnSpc>
                <a:spcPct val="150000"/>
              </a:lnSpc>
              <a:spcBef>
                <a:spcPts val="0"/>
              </a:spcBef>
              <a:buFont typeface="Arial" panose="020B0604020202020204" pitchFamily="34" charset="0"/>
              <a:buChar char="•"/>
              <a:defRPr/>
            </a:pPr>
            <a:r>
              <a:rPr lang="zh-CN" altLang="en-US" spc="200" dirty="0">
                <a:solidFill>
                  <a:srgbClr val="002B40"/>
                </a:solidFill>
                <a:latin typeface="宋体" panose="02010600030101010101" pitchFamily="2" charset="-122"/>
              </a:rPr>
              <a:t>可以对照投放点的指引海报或指引折页耐心讲解，引导居民对照指引上的类别进行分类投放</a:t>
            </a:r>
            <a:r>
              <a:rPr lang="zh-CN" altLang="en-US" spc="200" dirty="0" smtClean="0">
                <a:solidFill>
                  <a:srgbClr val="002B40"/>
                </a:solidFill>
                <a:latin typeface="宋体" panose="02010600030101010101" pitchFamily="2" charset="-122"/>
              </a:rPr>
              <a:t>。</a:t>
            </a:r>
            <a:endParaRPr lang="en-US" altLang="zh-CN" spc="200" dirty="0" smtClean="0">
              <a:solidFill>
                <a:srgbClr val="002B40"/>
              </a:solidFill>
              <a:latin typeface="宋体" panose="02010600030101010101" pitchFamily="2" charset="-122"/>
            </a:endParaRPr>
          </a:p>
          <a:p>
            <a:pPr marL="285750" lvl="0" indent="-285750">
              <a:lnSpc>
                <a:spcPct val="150000"/>
              </a:lnSpc>
              <a:spcBef>
                <a:spcPts val="0"/>
              </a:spcBef>
              <a:buFont typeface="Arial" panose="020B0604020202020204" pitchFamily="34" charset="0"/>
              <a:buChar char="•"/>
              <a:defRPr/>
            </a:pPr>
            <a:r>
              <a:rPr lang="zh-CN" altLang="en-US" spc="200" dirty="0" smtClean="0">
                <a:solidFill>
                  <a:srgbClr val="002B40"/>
                </a:solidFill>
                <a:latin typeface="宋体" panose="02010600030101010101" pitchFamily="2" charset="-122"/>
              </a:rPr>
              <a:t>如果</a:t>
            </a:r>
            <a:r>
              <a:rPr lang="zh-CN" altLang="en-US" spc="200" dirty="0">
                <a:solidFill>
                  <a:srgbClr val="002B40"/>
                </a:solidFill>
                <a:latin typeface="宋体" panose="02010600030101010101" pitchFamily="2" charset="-122"/>
              </a:rPr>
              <a:t>遇到指引上没标明，并且自己也拿捏不准的特殊垃圾，可以记录下来，向上级咨询，以便做好督导工作</a:t>
            </a:r>
            <a:r>
              <a:rPr lang="zh-CN" altLang="en-US" spc="200" dirty="0" smtClean="0">
                <a:solidFill>
                  <a:srgbClr val="002B40"/>
                </a:solidFill>
                <a:latin typeface="宋体" panose="02010600030101010101" pitchFamily="2" charset="-122"/>
              </a:rPr>
              <a:t>。</a:t>
            </a:r>
            <a:endParaRPr lang="en-US" altLang="zh-CN" b="1" spc="200" dirty="0">
              <a:solidFill>
                <a:srgbClr val="002B40"/>
              </a:solidFill>
              <a:latin typeface="宋体" panose="02010600030101010101" pitchFamily="2" charset="-122"/>
            </a:endParaRPr>
          </a:p>
        </p:txBody>
      </p:sp>
      <p:grpSp>
        <p:nvGrpSpPr>
          <p:cNvPr id="23" name="组合 22"/>
          <p:cNvGrpSpPr/>
          <p:nvPr/>
        </p:nvGrpSpPr>
        <p:grpSpPr>
          <a:xfrm>
            <a:off x="1285839" y="1973251"/>
            <a:ext cx="9802922" cy="461665"/>
            <a:chOff x="7109101" y="2255633"/>
            <a:chExt cx="9802922" cy="461665"/>
          </a:xfrm>
        </p:grpSpPr>
        <p:grpSp>
          <p:nvGrpSpPr>
            <p:cNvPr id="24" name="组合 100"/>
            <p:cNvGrpSpPr/>
            <p:nvPr/>
          </p:nvGrpSpPr>
          <p:grpSpPr>
            <a:xfrm>
              <a:off x="7109101" y="2290660"/>
              <a:ext cx="184932" cy="340827"/>
              <a:chOff x="5638049" y="2616193"/>
              <a:chExt cx="432005" cy="796182"/>
            </a:xfrm>
          </p:grpSpPr>
          <p:sp>
            <p:nvSpPr>
              <p:cNvPr id="26" name="矩形: 圆角 106"/>
              <p:cNvSpPr/>
              <p:nvPr/>
            </p:nvSpPr>
            <p:spPr>
              <a:xfrm>
                <a:off x="5638055" y="2690544"/>
                <a:ext cx="431999" cy="720757"/>
              </a:xfrm>
              <a:prstGeom prst="roundRect">
                <a:avLst>
                  <a:gd name="adj" fmla="val 12957"/>
                </a:avLst>
              </a:prstGeom>
              <a:solidFill>
                <a:srgbClr val="FF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矩形: 圆角 107"/>
              <p:cNvSpPr/>
              <p:nvPr/>
            </p:nvSpPr>
            <p:spPr>
              <a:xfrm>
                <a:off x="5664237" y="2841570"/>
                <a:ext cx="384943" cy="461998"/>
              </a:xfrm>
              <a:prstGeom prst="roundRect">
                <a:avLst>
                  <a:gd name="adj" fmla="val 663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圆角 108"/>
              <p:cNvSpPr/>
              <p:nvPr/>
            </p:nvSpPr>
            <p:spPr>
              <a:xfrm>
                <a:off x="5638049" y="2779272"/>
                <a:ext cx="432000" cy="26852"/>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109"/>
              <p:cNvSpPr/>
              <p:nvPr/>
            </p:nvSpPr>
            <p:spPr>
              <a:xfrm>
                <a:off x="5762195" y="3322597"/>
                <a:ext cx="190193" cy="88704"/>
              </a:xfrm>
              <a:prstGeom prst="roundRect">
                <a:avLst>
                  <a:gd name="adj" fmla="val 2403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110"/>
              <p:cNvSpPr/>
              <p:nvPr/>
            </p:nvSpPr>
            <p:spPr>
              <a:xfrm>
                <a:off x="5762195" y="3361804"/>
                <a:ext cx="190193" cy="50224"/>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圆角 111"/>
              <p:cNvSpPr/>
              <p:nvPr/>
            </p:nvSpPr>
            <p:spPr>
              <a:xfrm>
                <a:off x="5683213" y="3251669"/>
                <a:ext cx="342000" cy="22376"/>
              </a:xfrm>
              <a:prstGeom prst="roundRect">
                <a:avLst>
                  <a:gd name="adj" fmla="val 12957"/>
                </a:avLst>
              </a:prstGeom>
              <a:solidFill>
                <a:srgbClr val="FF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112"/>
              <p:cNvSpPr/>
              <p:nvPr/>
            </p:nvSpPr>
            <p:spPr>
              <a:xfrm>
                <a:off x="5799161" y="3348893"/>
                <a:ext cx="118650" cy="63482"/>
              </a:xfrm>
              <a:prstGeom prst="roundRect">
                <a:avLst>
                  <a:gd name="adj" fmla="val 12957"/>
                </a:avLst>
              </a:prstGeom>
              <a:solidFill>
                <a:srgbClr val="FF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空心弧 32"/>
              <p:cNvSpPr/>
              <p:nvPr/>
            </p:nvSpPr>
            <p:spPr>
              <a:xfrm>
                <a:off x="5767520" y="2616193"/>
                <a:ext cx="170628" cy="156624"/>
              </a:xfrm>
              <a:prstGeom prst="blockArc">
                <a:avLst/>
              </a:prstGeom>
              <a:solidFill>
                <a:srgbClr val="FF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102"/>
            <p:cNvSpPr txBox="1"/>
            <p:nvPr/>
          </p:nvSpPr>
          <p:spPr>
            <a:xfrm>
              <a:off x="7285566" y="2255633"/>
              <a:ext cx="9626457" cy="461665"/>
            </a:xfrm>
            <a:prstGeom prst="rect">
              <a:avLst/>
            </a:prstGeom>
            <a:noFill/>
          </p:spPr>
          <p:txBody>
            <a:bodyPr wrap="square" rtlCol="0">
              <a:spAutoFit/>
            </a:bodyPr>
            <a:lstStyle/>
            <a:p>
              <a:r>
                <a:rPr lang="zh-CN" altLang="en-US" sz="2400" b="1" dirty="0" smtClean="0">
                  <a:solidFill>
                    <a:srgbClr val="FF5E5E"/>
                  </a:solidFill>
                  <a:latin typeface="微软雅黑" panose="020B0503020204020204" pitchFamily="34" charset="-122"/>
                  <a:ea typeface="微软雅黑" panose="020B0503020204020204" pitchFamily="34" charset="-122"/>
                </a:rPr>
                <a:t> </a:t>
              </a:r>
              <a:r>
                <a:rPr lang="zh-CN" altLang="en-US" sz="2400" b="1" dirty="0" smtClean="0">
                  <a:solidFill>
                    <a:schemeClr val="accent6">
                      <a:lumMod val="60000"/>
                      <a:lumOff val="40000"/>
                    </a:schemeClr>
                  </a:solidFill>
                  <a:latin typeface="微软雅黑" panose="020B0503020204020204" pitchFamily="34" charset="-122"/>
                  <a:ea typeface="微软雅黑" panose="020B0503020204020204" pitchFamily="34" charset="-122"/>
                </a:rPr>
                <a:t>遇到居民询问垃圾具体要如何分类怎么办？</a:t>
              </a:r>
              <a:endParaRPr lang="zh-CN" altLang="en-US" sz="2400" b="1" dirty="0">
                <a:solidFill>
                  <a:schemeClr val="accent6">
                    <a:lumMod val="60000"/>
                    <a:lumOff val="40000"/>
                  </a:schemeClr>
                </a:solidFill>
                <a:latin typeface="微软雅黑" panose="020B0503020204020204" pitchFamily="34" charset="-122"/>
                <a:ea typeface="微软雅黑" panose="020B0503020204020204" pitchFamily="34" charset="-122"/>
              </a:endParaRPr>
            </a:p>
          </p:txBody>
        </p:sp>
      </p:grpSp>
      <p:sp>
        <p:nvSpPr>
          <p:cNvPr id="20" name="标题 1"/>
          <p:cNvSpPr>
            <a:spLocks noGrp="1"/>
          </p:cNvSpPr>
          <p:nvPr/>
        </p:nvSpPr>
        <p:spPr>
          <a:xfrm>
            <a:off x="5386114" y="715534"/>
            <a:ext cx="2086522" cy="614775"/>
          </a:xfrm>
          <a:prstGeom prst="rect">
            <a:avLst/>
          </a:prstGeom>
        </p:spPr>
        <p:txBody>
          <a:bodyPr vert="horz" lIns="96435" tIns="48217" rIns="96435" bIns="48217"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r>
              <a:rPr lang="zh-CN" altLang="en-US" sz="3375" spc="200" dirty="0" smtClean="0">
                <a:solidFill>
                  <a:srgbClr val="002B40"/>
                </a:solidFill>
              </a:rPr>
              <a:t>常见问题</a:t>
            </a:r>
            <a:endParaRPr lang="zh-CN" altLang="en-US" sz="3375" spc="200" dirty="0" smtClean="0">
              <a:solidFill>
                <a:srgbClr val="002B40"/>
              </a:solidFill>
            </a:endParaRPr>
          </a:p>
        </p:txBody>
      </p:sp>
      <p:pic>
        <p:nvPicPr>
          <p:cNvPr id="58" name="图片 57" descr="厨余"/>
          <p:cNvPicPr>
            <a:picLocks noChangeAspect="1"/>
          </p:cNvPicPr>
          <p:nvPr/>
        </p:nvPicPr>
        <p:blipFill>
          <a:blip r:embed="rId1" cstate="print"/>
          <a:stretch>
            <a:fillRect/>
          </a:stretch>
        </p:blipFill>
        <p:spPr>
          <a:xfrm>
            <a:off x="1383020" y="4473581"/>
            <a:ext cx="3617595" cy="2423160"/>
          </a:xfrm>
          <a:prstGeom prst="rect">
            <a:avLst/>
          </a:prstGeom>
        </p:spPr>
      </p:pic>
    </p:spTree>
  </p:cSld>
  <p:clrMapOvr>
    <a:masterClrMapping/>
  </p:clrMapOvr>
  <p:transition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24"/>
          <p:cNvSpPr txBox="1"/>
          <p:nvPr/>
        </p:nvSpPr>
        <p:spPr>
          <a:xfrm>
            <a:off x="1571591" y="2622092"/>
            <a:ext cx="7806692" cy="1477328"/>
          </a:xfrm>
          <a:prstGeom prst="rect">
            <a:avLst/>
          </a:prstGeom>
          <a:noFill/>
        </p:spPr>
        <p:txBody>
          <a:bodyPr wrap="square" rtlCol="0">
            <a:spAutoFit/>
          </a:bodyPr>
          <a:lstStyle/>
          <a:p>
            <a:pPr marL="285750" lvl="0" indent="-285750" algn="l">
              <a:lnSpc>
                <a:spcPct val="150000"/>
              </a:lnSpc>
              <a:spcBef>
                <a:spcPts val="0"/>
              </a:spcBef>
              <a:buClrTx/>
              <a:buSzTx/>
              <a:buFont typeface="Arial" panose="020B0604020202020204" pitchFamily="34" charset="0"/>
              <a:buChar char="•"/>
              <a:defRPr/>
            </a:pPr>
            <a:r>
              <a:rPr lang="zh-CN" altLang="en-US" spc="200" dirty="0">
                <a:solidFill>
                  <a:srgbClr val="002B40"/>
                </a:solidFill>
                <a:latin typeface="宋体" panose="02010600030101010101" pitchFamily="2" charset="-122"/>
                <a:sym typeface="+mn-ea"/>
              </a:rPr>
              <a:t>必须保持冷静，态度平和，耐心劝导。</a:t>
            </a:r>
            <a:endParaRPr lang="zh-CN" altLang="en-US" spc="200" dirty="0">
              <a:solidFill>
                <a:srgbClr val="002B40"/>
              </a:solidFill>
              <a:latin typeface="宋体" panose="02010600030101010101" pitchFamily="2" charset="-122"/>
              <a:sym typeface="+mn-ea"/>
            </a:endParaRPr>
          </a:p>
          <a:p>
            <a:pPr marL="285750" lvl="0" indent="-285750" algn="l">
              <a:lnSpc>
                <a:spcPct val="150000"/>
              </a:lnSpc>
              <a:spcBef>
                <a:spcPts val="0"/>
              </a:spcBef>
              <a:buClrTx/>
              <a:buSzTx/>
              <a:buFont typeface="Arial" panose="020B0604020202020204" pitchFamily="34" charset="0"/>
              <a:buChar char="•"/>
              <a:defRPr/>
            </a:pPr>
            <a:r>
              <a:rPr lang="zh-CN" altLang="en-US" spc="200" dirty="0">
                <a:solidFill>
                  <a:srgbClr val="002B40"/>
                </a:solidFill>
                <a:latin typeface="宋体" panose="02010600030101010101" pitchFamily="2" charset="-122"/>
                <a:sym typeface="+mn-ea"/>
              </a:rPr>
              <a:t>不要恶语相向，不要跟居民发生争执冲突，必要时可以联系本次督导工作的组织方寻求帮助</a:t>
            </a:r>
            <a:r>
              <a:rPr lang="zh-CN" altLang="en-US" spc="200" dirty="0" smtClean="0">
                <a:solidFill>
                  <a:srgbClr val="002B40"/>
                </a:solidFill>
                <a:latin typeface="宋体" panose="02010600030101010101" pitchFamily="2" charset="-122"/>
                <a:sym typeface="+mn-ea"/>
              </a:rPr>
              <a:t>。</a:t>
            </a:r>
            <a:endParaRPr lang="zh-CN" altLang="en-US" sz="2400" spc="200" dirty="0">
              <a:solidFill>
                <a:srgbClr val="002B40"/>
              </a:solidFill>
              <a:latin typeface="宋体" panose="02010600030101010101" pitchFamily="2" charset="-122"/>
              <a:sym typeface="+mn-ea"/>
            </a:endParaRPr>
          </a:p>
        </p:txBody>
      </p:sp>
      <p:grpSp>
        <p:nvGrpSpPr>
          <p:cNvPr id="35" name="组合 34"/>
          <p:cNvGrpSpPr/>
          <p:nvPr/>
        </p:nvGrpSpPr>
        <p:grpSpPr>
          <a:xfrm>
            <a:off x="1285839" y="1830375"/>
            <a:ext cx="9802922" cy="461665"/>
            <a:chOff x="7109101" y="2255633"/>
            <a:chExt cx="9802922" cy="461665"/>
          </a:xfrm>
        </p:grpSpPr>
        <p:grpSp>
          <p:nvGrpSpPr>
            <p:cNvPr id="36" name="组合 100"/>
            <p:cNvGrpSpPr/>
            <p:nvPr/>
          </p:nvGrpSpPr>
          <p:grpSpPr>
            <a:xfrm>
              <a:off x="7109101" y="2290660"/>
              <a:ext cx="184932" cy="340827"/>
              <a:chOff x="5638049" y="2616193"/>
              <a:chExt cx="432005" cy="796182"/>
            </a:xfrm>
          </p:grpSpPr>
          <p:sp>
            <p:nvSpPr>
              <p:cNvPr id="38" name="矩形: 圆角 106"/>
              <p:cNvSpPr/>
              <p:nvPr/>
            </p:nvSpPr>
            <p:spPr>
              <a:xfrm>
                <a:off x="5638055" y="2690544"/>
                <a:ext cx="431999" cy="720757"/>
              </a:xfrm>
              <a:prstGeom prst="roundRect">
                <a:avLst>
                  <a:gd name="adj" fmla="val 12957"/>
                </a:avLst>
              </a:prstGeom>
              <a:solidFill>
                <a:srgbClr val="FF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矩形: 圆角 107"/>
              <p:cNvSpPr/>
              <p:nvPr/>
            </p:nvSpPr>
            <p:spPr>
              <a:xfrm>
                <a:off x="5664237" y="2841570"/>
                <a:ext cx="384943" cy="461998"/>
              </a:xfrm>
              <a:prstGeom prst="roundRect">
                <a:avLst>
                  <a:gd name="adj" fmla="val 663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108"/>
              <p:cNvSpPr/>
              <p:nvPr/>
            </p:nvSpPr>
            <p:spPr>
              <a:xfrm>
                <a:off x="5638049" y="2779272"/>
                <a:ext cx="432000" cy="26852"/>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109"/>
              <p:cNvSpPr/>
              <p:nvPr/>
            </p:nvSpPr>
            <p:spPr>
              <a:xfrm>
                <a:off x="5762195" y="3322597"/>
                <a:ext cx="190193" cy="88704"/>
              </a:xfrm>
              <a:prstGeom prst="roundRect">
                <a:avLst>
                  <a:gd name="adj" fmla="val 2403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圆角 110"/>
              <p:cNvSpPr/>
              <p:nvPr/>
            </p:nvSpPr>
            <p:spPr>
              <a:xfrm>
                <a:off x="5762195" y="3361804"/>
                <a:ext cx="190193" cy="50224"/>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111"/>
              <p:cNvSpPr/>
              <p:nvPr/>
            </p:nvSpPr>
            <p:spPr>
              <a:xfrm>
                <a:off x="5683213" y="3251669"/>
                <a:ext cx="342000" cy="22376"/>
              </a:xfrm>
              <a:prstGeom prst="roundRect">
                <a:avLst>
                  <a:gd name="adj" fmla="val 12957"/>
                </a:avLst>
              </a:prstGeom>
              <a:solidFill>
                <a:srgbClr val="FF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圆角 112"/>
              <p:cNvSpPr/>
              <p:nvPr/>
            </p:nvSpPr>
            <p:spPr>
              <a:xfrm>
                <a:off x="5799161" y="3348893"/>
                <a:ext cx="118650" cy="63482"/>
              </a:xfrm>
              <a:prstGeom prst="roundRect">
                <a:avLst>
                  <a:gd name="adj" fmla="val 12957"/>
                </a:avLst>
              </a:prstGeom>
              <a:solidFill>
                <a:srgbClr val="FF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空心弧 50"/>
              <p:cNvSpPr/>
              <p:nvPr/>
            </p:nvSpPr>
            <p:spPr>
              <a:xfrm>
                <a:off x="5767520" y="2616193"/>
                <a:ext cx="170628" cy="156624"/>
              </a:xfrm>
              <a:prstGeom prst="blockArc">
                <a:avLst/>
              </a:prstGeom>
              <a:solidFill>
                <a:srgbClr val="FF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文本框 102"/>
            <p:cNvSpPr txBox="1"/>
            <p:nvPr/>
          </p:nvSpPr>
          <p:spPr>
            <a:xfrm>
              <a:off x="7285566" y="2255633"/>
              <a:ext cx="9626457" cy="461665"/>
            </a:xfrm>
            <a:prstGeom prst="rect">
              <a:avLst/>
            </a:prstGeom>
            <a:noFill/>
          </p:spPr>
          <p:txBody>
            <a:bodyPr wrap="square" rtlCol="0">
              <a:spAutoFit/>
            </a:bodyPr>
            <a:lstStyle/>
            <a:p>
              <a:r>
                <a:rPr lang="zh-CN" altLang="en-US" sz="2400" b="1" dirty="0" smtClean="0">
                  <a:solidFill>
                    <a:srgbClr val="FF5E5E"/>
                  </a:solidFill>
                  <a:latin typeface="微软雅黑" panose="020B0503020204020204" pitchFamily="34" charset="-122"/>
                  <a:ea typeface="微软雅黑" panose="020B0503020204020204" pitchFamily="34" charset="-122"/>
                </a:rPr>
                <a:t> </a:t>
              </a:r>
              <a:r>
                <a:rPr lang="zh-CN" altLang="en-US" sz="2400" b="1" dirty="0" smtClean="0">
                  <a:solidFill>
                    <a:schemeClr val="accent6">
                      <a:lumMod val="60000"/>
                      <a:lumOff val="40000"/>
                    </a:schemeClr>
                  </a:solidFill>
                  <a:latin typeface="微软雅黑" panose="020B0503020204020204" pitchFamily="34" charset="-122"/>
                  <a:ea typeface="微软雅黑" panose="020B0503020204020204" pitchFamily="34" charset="-122"/>
                </a:rPr>
                <a:t>遇到态度不好、不配合、甚至有不文明言语的居民怎么办？</a:t>
              </a:r>
              <a:endParaRPr lang="zh-CN" altLang="en-US" sz="2400" b="1" dirty="0">
                <a:solidFill>
                  <a:schemeClr val="accent6">
                    <a:lumMod val="60000"/>
                    <a:lumOff val="40000"/>
                  </a:schemeClr>
                </a:solidFill>
                <a:latin typeface="微软雅黑" panose="020B0503020204020204" pitchFamily="34" charset="-122"/>
                <a:ea typeface="微软雅黑" panose="020B0503020204020204" pitchFamily="34" charset="-122"/>
              </a:endParaRPr>
            </a:p>
          </p:txBody>
        </p:sp>
      </p:grpSp>
      <p:pic>
        <p:nvPicPr>
          <p:cNvPr id="16" name="图片 15" descr="厨余"/>
          <p:cNvPicPr>
            <a:picLocks noChangeAspect="1"/>
          </p:cNvPicPr>
          <p:nvPr/>
        </p:nvPicPr>
        <p:blipFill>
          <a:blip r:embed="rId1" cstate="print"/>
          <a:stretch>
            <a:fillRect/>
          </a:stretch>
        </p:blipFill>
        <p:spPr>
          <a:xfrm>
            <a:off x="1383020" y="4473581"/>
            <a:ext cx="3617595" cy="2423160"/>
          </a:xfrm>
          <a:prstGeom prst="rect">
            <a:avLst/>
          </a:prstGeom>
        </p:spPr>
      </p:pic>
      <p:sp>
        <p:nvSpPr>
          <p:cNvPr id="17" name="标题 1"/>
          <p:cNvSpPr>
            <a:spLocks noGrp="1"/>
          </p:cNvSpPr>
          <p:nvPr/>
        </p:nvSpPr>
        <p:spPr>
          <a:xfrm>
            <a:off x="5386114" y="715534"/>
            <a:ext cx="2086522" cy="614775"/>
          </a:xfrm>
          <a:prstGeom prst="rect">
            <a:avLst/>
          </a:prstGeom>
        </p:spPr>
        <p:txBody>
          <a:bodyPr vert="horz" lIns="96435" tIns="48217" rIns="96435" bIns="48217"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r>
              <a:rPr lang="zh-CN" altLang="en-US" sz="3375" spc="200" dirty="0" smtClean="0">
                <a:solidFill>
                  <a:srgbClr val="002B40"/>
                </a:solidFill>
              </a:rPr>
              <a:t>常见问题</a:t>
            </a:r>
            <a:endParaRPr lang="zh-CN" altLang="en-US" sz="3375" spc="200" dirty="0" smtClean="0">
              <a:solidFill>
                <a:srgbClr val="002B40"/>
              </a:solidFill>
            </a:endParaRPr>
          </a:p>
        </p:txBody>
      </p:sp>
    </p:spTree>
  </p:cSld>
  <p:clrMapOvr>
    <a:masterClrMapping/>
  </p:clrMapOvr>
  <p:transition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24"/>
          <p:cNvSpPr txBox="1"/>
          <p:nvPr/>
        </p:nvSpPr>
        <p:spPr>
          <a:xfrm>
            <a:off x="1357277" y="2519940"/>
            <a:ext cx="10001320" cy="1338828"/>
          </a:xfrm>
          <a:prstGeom prst="rect">
            <a:avLst/>
          </a:prstGeom>
          <a:noFill/>
        </p:spPr>
        <p:txBody>
          <a:bodyPr wrap="square" rtlCol="0">
            <a:spAutoFit/>
          </a:bodyPr>
          <a:lstStyle/>
          <a:p>
            <a:pPr marL="285750" indent="-285750">
              <a:lnSpc>
                <a:spcPct val="150000"/>
              </a:lnSpc>
              <a:spcBef>
                <a:spcPts val="0"/>
              </a:spcBef>
              <a:buFont typeface="Arial" panose="020B0604020202020204" pitchFamily="34" charset="0"/>
              <a:buChar char="•"/>
              <a:defRPr/>
            </a:pPr>
            <a:r>
              <a:rPr lang="zh-CN" altLang="en-US" spc="200" dirty="0">
                <a:solidFill>
                  <a:srgbClr val="002B40"/>
                </a:solidFill>
                <a:latin typeface="宋体" panose="02010600030101010101" pitchFamily="2" charset="-122"/>
                <a:sym typeface="+mn-ea"/>
              </a:rPr>
              <a:t>耐心告知</a:t>
            </a:r>
            <a:r>
              <a:rPr lang="zh-CN" altLang="en-US" spc="200" dirty="0" smtClean="0">
                <a:solidFill>
                  <a:srgbClr val="002B40"/>
                </a:solidFill>
                <a:latin typeface="宋体" panose="02010600030101010101" pitchFamily="2" charset="-122"/>
                <a:sym typeface="+mn-ea"/>
              </a:rPr>
              <a:t>居民，目前</a:t>
            </a:r>
            <a:r>
              <a:rPr lang="zh-CN" altLang="en-US" spc="200" dirty="0">
                <a:solidFill>
                  <a:srgbClr val="002B40"/>
                </a:solidFill>
                <a:latin typeface="宋体" panose="02010600030101010101" pitchFamily="2" charset="-122"/>
                <a:sym typeface="+mn-ea"/>
              </a:rPr>
              <a:t>我市住宅区垃圾分类投放点的有害垃圾、玻金塑纸、厨余垃圾、废旧家具（年花年桔）、废旧织物和其他垃圾都是由政府招标的专业企业专车进行分类收运，末端会有不同的处理设施进行分类</a:t>
            </a:r>
            <a:r>
              <a:rPr lang="zh-CN" altLang="en-US" spc="200" dirty="0" smtClean="0">
                <a:solidFill>
                  <a:srgbClr val="002B40"/>
                </a:solidFill>
                <a:latin typeface="宋体" panose="02010600030101010101" pitchFamily="2" charset="-122"/>
                <a:sym typeface="+mn-ea"/>
              </a:rPr>
              <a:t>处理。</a:t>
            </a:r>
            <a:endParaRPr lang="zh-CN" altLang="en-US" spc="200" dirty="0">
              <a:solidFill>
                <a:srgbClr val="002B40"/>
              </a:solidFill>
              <a:latin typeface="宋体" panose="02010600030101010101" pitchFamily="2" charset="-122"/>
              <a:sym typeface="+mn-ea"/>
            </a:endParaRPr>
          </a:p>
        </p:txBody>
      </p:sp>
      <p:grpSp>
        <p:nvGrpSpPr>
          <p:cNvPr id="100" name="组合 99"/>
          <p:cNvGrpSpPr/>
          <p:nvPr/>
        </p:nvGrpSpPr>
        <p:grpSpPr>
          <a:xfrm>
            <a:off x="1028775" y="1830375"/>
            <a:ext cx="9802922" cy="461665"/>
            <a:chOff x="7109101" y="2255633"/>
            <a:chExt cx="9802922" cy="461665"/>
          </a:xfrm>
        </p:grpSpPr>
        <p:grpSp>
          <p:nvGrpSpPr>
            <p:cNvPr id="101" name="组合 100"/>
            <p:cNvGrpSpPr/>
            <p:nvPr/>
          </p:nvGrpSpPr>
          <p:grpSpPr>
            <a:xfrm>
              <a:off x="7109101" y="2290660"/>
              <a:ext cx="184932" cy="340827"/>
              <a:chOff x="5638049" y="2616193"/>
              <a:chExt cx="432005" cy="796182"/>
            </a:xfrm>
          </p:grpSpPr>
          <p:sp>
            <p:nvSpPr>
              <p:cNvPr id="107" name="矩形: 圆角 106"/>
              <p:cNvSpPr/>
              <p:nvPr/>
            </p:nvSpPr>
            <p:spPr>
              <a:xfrm>
                <a:off x="5638055" y="2690544"/>
                <a:ext cx="431999" cy="720757"/>
              </a:xfrm>
              <a:prstGeom prst="roundRect">
                <a:avLst>
                  <a:gd name="adj" fmla="val 12957"/>
                </a:avLst>
              </a:prstGeom>
              <a:solidFill>
                <a:srgbClr val="FF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8" name="矩形: 圆角 107"/>
              <p:cNvSpPr/>
              <p:nvPr/>
            </p:nvSpPr>
            <p:spPr>
              <a:xfrm>
                <a:off x="5664237" y="2841570"/>
                <a:ext cx="384943" cy="461998"/>
              </a:xfrm>
              <a:prstGeom prst="roundRect">
                <a:avLst>
                  <a:gd name="adj" fmla="val 663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矩形: 圆角 108"/>
              <p:cNvSpPr/>
              <p:nvPr/>
            </p:nvSpPr>
            <p:spPr>
              <a:xfrm>
                <a:off x="5638049" y="2779272"/>
                <a:ext cx="432000" cy="26852"/>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矩形: 圆角 109"/>
              <p:cNvSpPr/>
              <p:nvPr/>
            </p:nvSpPr>
            <p:spPr>
              <a:xfrm>
                <a:off x="5762195" y="3322597"/>
                <a:ext cx="190193" cy="88704"/>
              </a:xfrm>
              <a:prstGeom prst="roundRect">
                <a:avLst>
                  <a:gd name="adj" fmla="val 2403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矩形: 圆角 110"/>
              <p:cNvSpPr/>
              <p:nvPr/>
            </p:nvSpPr>
            <p:spPr>
              <a:xfrm>
                <a:off x="5762195" y="3361804"/>
                <a:ext cx="190193" cy="50224"/>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矩形: 圆角 111"/>
              <p:cNvSpPr/>
              <p:nvPr/>
            </p:nvSpPr>
            <p:spPr>
              <a:xfrm>
                <a:off x="5683213" y="3251669"/>
                <a:ext cx="342000" cy="22376"/>
              </a:xfrm>
              <a:prstGeom prst="roundRect">
                <a:avLst>
                  <a:gd name="adj" fmla="val 12957"/>
                </a:avLst>
              </a:prstGeom>
              <a:solidFill>
                <a:srgbClr val="FF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圆角 112"/>
              <p:cNvSpPr/>
              <p:nvPr/>
            </p:nvSpPr>
            <p:spPr>
              <a:xfrm>
                <a:off x="5799161" y="3348893"/>
                <a:ext cx="118650" cy="63482"/>
              </a:xfrm>
              <a:prstGeom prst="roundRect">
                <a:avLst>
                  <a:gd name="adj" fmla="val 12957"/>
                </a:avLst>
              </a:prstGeom>
              <a:solidFill>
                <a:srgbClr val="FF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空心弧 113"/>
              <p:cNvSpPr/>
              <p:nvPr/>
            </p:nvSpPr>
            <p:spPr>
              <a:xfrm>
                <a:off x="5767520" y="2616193"/>
                <a:ext cx="170628" cy="156624"/>
              </a:xfrm>
              <a:prstGeom prst="blockArc">
                <a:avLst/>
              </a:prstGeom>
              <a:solidFill>
                <a:srgbClr val="FF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文本框 102"/>
            <p:cNvSpPr txBox="1"/>
            <p:nvPr/>
          </p:nvSpPr>
          <p:spPr>
            <a:xfrm>
              <a:off x="7285566" y="2255633"/>
              <a:ext cx="9626457" cy="461665"/>
            </a:xfrm>
            <a:prstGeom prst="rect">
              <a:avLst/>
            </a:prstGeom>
            <a:noFill/>
          </p:spPr>
          <p:txBody>
            <a:bodyPr wrap="square" rtlCol="0">
              <a:spAutoFit/>
            </a:bodyPr>
            <a:lstStyle/>
            <a:p>
              <a:r>
                <a:rPr lang="zh-CN" altLang="en-US" sz="2400" b="1" dirty="0" smtClean="0">
                  <a:solidFill>
                    <a:srgbClr val="FF5E5E"/>
                  </a:solidFill>
                  <a:latin typeface="微软雅黑" panose="020B0503020204020204" pitchFamily="34" charset="-122"/>
                  <a:ea typeface="微软雅黑" panose="020B0503020204020204" pitchFamily="34" charset="-122"/>
                </a:rPr>
                <a:t> </a:t>
              </a:r>
              <a:r>
                <a:rPr lang="zh-CN" altLang="en-US" sz="2400" b="1" dirty="0" smtClean="0">
                  <a:solidFill>
                    <a:schemeClr val="accent6">
                      <a:lumMod val="60000"/>
                      <a:lumOff val="40000"/>
                    </a:schemeClr>
                  </a:solidFill>
                  <a:latin typeface="微软雅黑" panose="020B0503020204020204" pitchFamily="34" charset="-122"/>
                  <a:ea typeface="微软雅黑" panose="020B0503020204020204" pitchFamily="34" charset="-122"/>
                </a:rPr>
                <a:t>遇到</a:t>
              </a:r>
              <a:r>
                <a:rPr lang="zh-CN" altLang="en-US" sz="2400" b="1" dirty="0">
                  <a:solidFill>
                    <a:schemeClr val="accent6">
                      <a:lumMod val="60000"/>
                      <a:lumOff val="40000"/>
                    </a:schemeClr>
                  </a:solidFill>
                  <a:latin typeface="微软雅黑" panose="020B0503020204020204" pitchFamily="34" charset="-122"/>
                  <a:ea typeface="微软雅黑" panose="020B0503020204020204" pitchFamily="34" charset="-122"/>
                </a:rPr>
                <a:t>居民质疑垃圾分类，尤其是提到“前端分类、后端混收”怎么办？</a:t>
              </a:r>
              <a:endParaRPr lang="zh-CN" altLang="en-US" sz="2400" b="1" dirty="0">
                <a:solidFill>
                  <a:schemeClr val="accent6">
                    <a:lumMod val="60000"/>
                    <a:lumOff val="40000"/>
                  </a:schemeClr>
                </a:solidFill>
                <a:latin typeface="微软雅黑" panose="020B0503020204020204" pitchFamily="34" charset="-122"/>
                <a:ea typeface="微软雅黑" panose="020B0503020204020204" pitchFamily="34" charset="-122"/>
              </a:endParaRPr>
            </a:p>
          </p:txBody>
        </p:sp>
      </p:grpSp>
      <p:pic>
        <p:nvPicPr>
          <p:cNvPr id="16" name="图片 15" descr="可回收流程"/>
          <p:cNvPicPr>
            <a:picLocks noChangeAspect="1"/>
          </p:cNvPicPr>
          <p:nvPr/>
        </p:nvPicPr>
        <p:blipFill>
          <a:blip r:embed="rId1" cstate="print"/>
          <a:stretch>
            <a:fillRect/>
          </a:stretch>
        </p:blipFill>
        <p:spPr>
          <a:xfrm>
            <a:off x="1678865" y="4402143"/>
            <a:ext cx="3964692" cy="826578"/>
          </a:xfrm>
          <a:prstGeom prst="rect">
            <a:avLst/>
          </a:prstGeom>
        </p:spPr>
      </p:pic>
      <p:pic>
        <p:nvPicPr>
          <p:cNvPr id="17" name="图片 16" descr="厨余"/>
          <p:cNvPicPr>
            <a:picLocks noChangeAspect="1"/>
          </p:cNvPicPr>
          <p:nvPr/>
        </p:nvPicPr>
        <p:blipFill>
          <a:blip r:embed="rId2" cstate="print"/>
          <a:stretch>
            <a:fillRect/>
          </a:stretch>
        </p:blipFill>
        <p:spPr>
          <a:xfrm>
            <a:off x="1678864" y="5499934"/>
            <a:ext cx="3964692" cy="900194"/>
          </a:xfrm>
          <a:prstGeom prst="rect">
            <a:avLst/>
          </a:prstGeom>
        </p:spPr>
      </p:pic>
      <p:pic>
        <p:nvPicPr>
          <p:cNvPr id="18" name="图片 17" descr="有害流程"/>
          <p:cNvPicPr>
            <a:picLocks noChangeAspect="1"/>
          </p:cNvPicPr>
          <p:nvPr/>
        </p:nvPicPr>
        <p:blipFill>
          <a:blip r:embed="rId3" cstate="print"/>
          <a:stretch>
            <a:fillRect/>
          </a:stretch>
        </p:blipFill>
        <p:spPr>
          <a:xfrm>
            <a:off x="6863882" y="4259267"/>
            <a:ext cx="4104456" cy="967235"/>
          </a:xfrm>
          <a:prstGeom prst="rect">
            <a:avLst/>
          </a:prstGeom>
        </p:spPr>
      </p:pic>
      <p:pic>
        <p:nvPicPr>
          <p:cNvPr id="19" name="图片 18" descr="微信图片_20200426162051"/>
          <p:cNvPicPr>
            <a:picLocks noChangeAspect="1"/>
          </p:cNvPicPr>
          <p:nvPr/>
        </p:nvPicPr>
        <p:blipFill>
          <a:blip r:embed="rId4" cstate="print"/>
          <a:stretch>
            <a:fillRect/>
          </a:stretch>
        </p:blipFill>
        <p:spPr>
          <a:xfrm>
            <a:off x="6858003" y="5439207"/>
            <a:ext cx="4110336" cy="910157"/>
          </a:xfrm>
          <a:prstGeom prst="rect">
            <a:avLst/>
          </a:prstGeom>
        </p:spPr>
      </p:pic>
      <p:sp>
        <p:nvSpPr>
          <p:cNvPr id="21" name="标题 1"/>
          <p:cNvSpPr>
            <a:spLocks noGrp="1"/>
          </p:cNvSpPr>
          <p:nvPr/>
        </p:nvSpPr>
        <p:spPr>
          <a:xfrm>
            <a:off x="5386114" y="715534"/>
            <a:ext cx="2086522" cy="614775"/>
          </a:xfrm>
          <a:prstGeom prst="rect">
            <a:avLst/>
          </a:prstGeom>
        </p:spPr>
        <p:txBody>
          <a:bodyPr vert="horz" lIns="96435" tIns="48217" rIns="96435" bIns="48217" rtlCol="0" anchor="ctr">
            <a:noAutofit/>
          </a:bodyPr>
          <a:lstStyle>
            <a:lvl1pPr algn="l" defTabSz="914400" rtl="0" eaLnBrk="1" latinLnBrk="0" hangingPunct="1">
              <a:lnSpc>
                <a:spcPct val="90000"/>
              </a:lnSpc>
              <a:spcBef>
                <a:spcPct val="0"/>
              </a:spcBef>
              <a:buNone/>
              <a:defRPr sz="3200" b="1"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r>
              <a:rPr lang="zh-CN" altLang="en-US" sz="3375" spc="200" dirty="0" smtClean="0">
                <a:solidFill>
                  <a:srgbClr val="002B40"/>
                </a:solidFill>
              </a:rPr>
              <a:t>常见问题</a:t>
            </a:r>
            <a:endParaRPr lang="zh-CN" altLang="en-US" sz="3375" spc="200" dirty="0" smtClean="0">
              <a:solidFill>
                <a:srgbClr val="002B40"/>
              </a:solidFill>
            </a:endParaRPr>
          </a:p>
        </p:txBody>
      </p:sp>
    </p:spTree>
  </p:cSld>
  <p:clrMapOvr>
    <a:masterClrMapping/>
  </p:clrMapOvr>
  <p:transition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fltVal val="0"/>
                                          </p:val>
                                        </p:tav>
                                        <p:tav tm="100000">
                                          <p:val>
                                            <p:strVal val="#ppt_w"/>
                                          </p:val>
                                        </p:tav>
                                      </p:tavLst>
                                    </p:anim>
                                    <p:anim calcmode="lin" valueType="num">
                                      <p:cBhvr>
                                        <p:cTn id="8" dur="500" fill="hold"/>
                                        <p:tgtEl>
                                          <p:spTgt spid="100"/>
                                        </p:tgtEl>
                                        <p:attrNameLst>
                                          <p:attrName>ppt_h</p:attrName>
                                        </p:attrNameLst>
                                      </p:cBhvr>
                                      <p:tavLst>
                                        <p:tav tm="0">
                                          <p:val>
                                            <p:fltVal val="0"/>
                                          </p:val>
                                        </p:tav>
                                        <p:tav tm="100000">
                                          <p:val>
                                            <p:strVal val="#ppt_h"/>
                                          </p:val>
                                        </p:tav>
                                      </p:tavLst>
                                    </p:anim>
                                    <p:animEffect transition="in" filter="fade">
                                      <p:cBhvr>
                                        <p:cTn id="9" dur="500"/>
                                        <p:tgtEl>
                                          <p:spTgt spid="10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par>
                                <p:cTn id="15" presetID="22" presetClass="entr" presetSubtype="8"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22" presetClass="entr" presetSubtype="8"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left)">
                                      <p:cBhvr>
                                        <p:cTn id="20" dur="500"/>
                                        <p:tgtEl>
                                          <p:spTgt spid="18"/>
                                        </p:tgtEl>
                                      </p:cBhvr>
                                    </p:animEffect>
                                  </p:childTnLst>
                                </p:cTn>
                              </p:par>
                              <p:par>
                                <p:cTn id="21" presetID="22" presetClass="entr" presetSubtype="8"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r>
              <a:rPr lang="en-US" altLang="zh-CN" dirty="0" smtClean="0"/>
              <a:t>P</a:t>
            </a:r>
            <a:fld id="{9F2E172E-9EA4-4DC4-9948-45420554EA41}" type="slidenum">
              <a:rPr lang="zh-CN" altLang="en-US" dirty="0" smtClean="0"/>
            </a:fld>
            <a:endParaRPr lang="zh-CN" altLang="en-US" dirty="0"/>
          </a:p>
        </p:txBody>
      </p:sp>
      <p:grpSp>
        <p:nvGrpSpPr>
          <p:cNvPr id="6" name="组合 56"/>
          <p:cNvGrpSpPr/>
          <p:nvPr/>
        </p:nvGrpSpPr>
        <p:grpSpPr>
          <a:xfrm>
            <a:off x="1532831" y="1996154"/>
            <a:ext cx="9557992" cy="4658251"/>
            <a:chOff x="0" y="-2"/>
            <a:chExt cx="9931877" cy="4876805"/>
          </a:xfrm>
        </p:grpSpPr>
        <p:grpSp>
          <p:nvGrpSpPr>
            <p:cNvPr id="7" name="组合 39"/>
            <p:cNvGrpSpPr/>
            <p:nvPr/>
          </p:nvGrpSpPr>
          <p:grpSpPr>
            <a:xfrm>
              <a:off x="0" y="-2"/>
              <a:ext cx="2600962" cy="4876805"/>
              <a:chOff x="0" y="-1"/>
              <a:chExt cx="2600961" cy="4876803"/>
            </a:xfrm>
          </p:grpSpPr>
          <p:sp>
            <p:nvSpPr>
              <p:cNvPr id="770" name="KSO_Shape"/>
              <p:cNvSpPr/>
              <p:nvPr/>
            </p:nvSpPr>
            <p:spPr>
              <a:xfrm>
                <a:off x="0" y="-1"/>
                <a:ext cx="2600961" cy="4876803"/>
              </a:xfrm>
              <a:custGeom>
                <a:avLst/>
                <a:gdLst/>
                <a:ahLst/>
                <a:cxnLst>
                  <a:cxn ang="0">
                    <a:pos x="wd2" y="hd2"/>
                  </a:cxn>
                  <a:cxn ang="5400000">
                    <a:pos x="wd2" y="hd2"/>
                  </a:cxn>
                  <a:cxn ang="10800000">
                    <a:pos x="wd2" y="hd2"/>
                  </a:cxn>
                  <a:cxn ang="16200000">
                    <a:pos x="wd2" y="hd2"/>
                  </a:cxn>
                </a:cxnLst>
                <a:rect l="0" t="0" r="r" b="b"/>
                <a:pathLst>
                  <a:path w="21600" h="21600" extrusionOk="0">
                    <a:moveTo>
                      <a:pt x="18225" y="0"/>
                    </a:moveTo>
                    <a:lnTo>
                      <a:pt x="3367" y="0"/>
                    </a:lnTo>
                    <a:lnTo>
                      <a:pt x="3198" y="4"/>
                    </a:lnTo>
                    <a:lnTo>
                      <a:pt x="3029" y="12"/>
                    </a:lnTo>
                    <a:lnTo>
                      <a:pt x="2691" y="43"/>
                    </a:lnTo>
                    <a:lnTo>
                      <a:pt x="2536" y="63"/>
                    </a:lnTo>
                    <a:lnTo>
                      <a:pt x="2367" y="86"/>
                    </a:lnTo>
                    <a:lnTo>
                      <a:pt x="2213" y="114"/>
                    </a:lnTo>
                    <a:lnTo>
                      <a:pt x="2066" y="145"/>
                    </a:lnTo>
                    <a:lnTo>
                      <a:pt x="1912" y="180"/>
                    </a:lnTo>
                    <a:lnTo>
                      <a:pt x="1764" y="219"/>
                    </a:lnTo>
                    <a:lnTo>
                      <a:pt x="1625" y="263"/>
                    </a:lnTo>
                    <a:lnTo>
                      <a:pt x="1492" y="314"/>
                    </a:lnTo>
                    <a:lnTo>
                      <a:pt x="1353" y="365"/>
                    </a:lnTo>
                    <a:lnTo>
                      <a:pt x="1228" y="415"/>
                    </a:lnTo>
                    <a:lnTo>
                      <a:pt x="1103" y="470"/>
                    </a:lnTo>
                    <a:lnTo>
                      <a:pt x="993" y="529"/>
                    </a:lnTo>
                    <a:lnTo>
                      <a:pt x="875" y="596"/>
                    </a:lnTo>
                    <a:lnTo>
                      <a:pt x="765" y="662"/>
                    </a:lnTo>
                    <a:lnTo>
                      <a:pt x="573" y="796"/>
                    </a:lnTo>
                    <a:lnTo>
                      <a:pt x="485" y="874"/>
                    </a:lnTo>
                    <a:lnTo>
                      <a:pt x="404" y="949"/>
                    </a:lnTo>
                    <a:lnTo>
                      <a:pt x="331" y="1023"/>
                    </a:lnTo>
                    <a:lnTo>
                      <a:pt x="257" y="1101"/>
                    </a:lnTo>
                    <a:lnTo>
                      <a:pt x="199" y="1188"/>
                    </a:lnTo>
                    <a:lnTo>
                      <a:pt x="147" y="1270"/>
                    </a:lnTo>
                    <a:lnTo>
                      <a:pt x="103" y="1352"/>
                    </a:lnTo>
                    <a:lnTo>
                      <a:pt x="66" y="1442"/>
                    </a:lnTo>
                    <a:lnTo>
                      <a:pt x="37" y="1529"/>
                    </a:lnTo>
                    <a:lnTo>
                      <a:pt x="15" y="1619"/>
                    </a:lnTo>
                    <a:lnTo>
                      <a:pt x="0" y="1713"/>
                    </a:lnTo>
                    <a:lnTo>
                      <a:pt x="0" y="19895"/>
                    </a:lnTo>
                    <a:lnTo>
                      <a:pt x="15" y="19985"/>
                    </a:lnTo>
                    <a:lnTo>
                      <a:pt x="37" y="20075"/>
                    </a:lnTo>
                    <a:lnTo>
                      <a:pt x="66" y="20162"/>
                    </a:lnTo>
                    <a:lnTo>
                      <a:pt x="103" y="20252"/>
                    </a:lnTo>
                    <a:lnTo>
                      <a:pt x="147" y="20338"/>
                    </a:lnTo>
                    <a:lnTo>
                      <a:pt x="199" y="20420"/>
                    </a:lnTo>
                    <a:lnTo>
                      <a:pt x="257" y="20499"/>
                    </a:lnTo>
                    <a:lnTo>
                      <a:pt x="331" y="20581"/>
                    </a:lnTo>
                    <a:lnTo>
                      <a:pt x="404" y="20659"/>
                    </a:lnTo>
                    <a:lnTo>
                      <a:pt x="485" y="20734"/>
                    </a:lnTo>
                    <a:lnTo>
                      <a:pt x="573" y="20808"/>
                    </a:lnTo>
                    <a:lnTo>
                      <a:pt x="669" y="20879"/>
                    </a:lnTo>
                    <a:lnTo>
                      <a:pt x="765" y="20945"/>
                    </a:lnTo>
                    <a:lnTo>
                      <a:pt x="875" y="21008"/>
                    </a:lnTo>
                    <a:lnTo>
                      <a:pt x="993" y="21075"/>
                    </a:lnTo>
                    <a:lnTo>
                      <a:pt x="1103" y="21134"/>
                    </a:lnTo>
                    <a:lnTo>
                      <a:pt x="1353" y="21243"/>
                    </a:lnTo>
                    <a:lnTo>
                      <a:pt x="1492" y="21294"/>
                    </a:lnTo>
                    <a:lnTo>
                      <a:pt x="1625" y="21341"/>
                    </a:lnTo>
                    <a:lnTo>
                      <a:pt x="1764" y="21384"/>
                    </a:lnTo>
                    <a:lnTo>
                      <a:pt x="1912" y="21424"/>
                    </a:lnTo>
                    <a:lnTo>
                      <a:pt x="2066" y="21459"/>
                    </a:lnTo>
                    <a:lnTo>
                      <a:pt x="2213" y="21494"/>
                    </a:lnTo>
                    <a:lnTo>
                      <a:pt x="2367" y="21522"/>
                    </a:lnTo>
                    <a:lnTo>
                      <a:pt x="2536" y="21545"/>
                    </a:lnTo>
                    <a:lnTo>
                      <a:pt x="2691" y="21565"/>
                    </a:lnTo>
                    <a:lnTo>
                      <a:pt x="2860" y="21580"/>
                    </a:lnTo>
                    <a:lnTo>
                      <a:pt x="3029" y="21592"/>
                    </a:lnTo>
                    <a:lnTo>
                      <a:pt x="3198" y="21600"/>
                    </a:lnTo>
                    <a:lnTo>
                      <a:pt x="18395" y="21600"/>
                    </a:lnTo>
                    <a:lnTo>
                      <a:pt x="18564" y="21592"/>
                    </a:lnTo>
                    <a:lnTo>
                      <a:pt x="18740" y="21580"/>
                    </a:lnTo>
                    <a:lnTo>
                      <a:pt x="18902" y="21565"/>
                    </a:lnTo>
                    <a:lnTo>
                      <a:pt x="19064" y="21545"/>
                    </a:lnTo>
                    <a:lnTo>
                      <a:pt x="19225" y="21522"/>
                    </a:lnTo>
                    <a:lnTo>
                      <a:pt x="19380" y="21494"/>
                    </a:lnTo>
                    <a:lnTo>
                      <a:pt x="19534" y="21459"/>
                    </a:lnTo>
                    <a:lnTo>
                      <a:pt x="19681" y="21424"/>
                    </a:lnTo>
                    <a:lnTo>
                      <a:pt x="19836" y="21384"/>
                    </a:lnTo>
                    <a:lnTo>
                      <a:pt x="19968" y="21341"/>
                    </a:lnTo>
                    <a:lnTo>
                      <a:pt x="20108" y="21294"/>
                    </a:lnTo>
                    <a:lnTo>
                      <a:pt x="20247" y="21243"/>
                    </a:lnTo>
                    <a:lnTo>
                      <a:pt x="20372" y="21188"/>
                    </a:lnTo>
                    <a:lnTo>
                      <a:pt x="20490" y="21134"/>
                    </a:lnTo>
                    <a:lnTo>
                      <a:pt x="20607" y="21075"/>
                    </a:lnTo>
                    <a:lnTo>
                      <a:pt x="20718" y="21008"/>
                    </a:lnTo>
                    <a:lnTo>
                      <a:pt x="20828" y="20945"/>
                    </a:lnTo>
                    <a:lnTo>
                      <a:pt x="20931" y="20879"/>
                    </a:lnTo>
                    <a:lnTo>
                      <a:pt x="21019" y="20808"/>
                    </a:lnTo>
                    <a:lnTo>
                      <a:pt x="21107" y="20734"/>
                    </a:lnTo>
                    <a:lnTo>
                      <a:pt x="21188" y="20659"/>
                    </a:lnTo>
                    <a:lnTo>
                      <a:pt x="21262" y="20581"/>
                    </a:lnTo>
                    <a:lnTo>
                      <a:pt x="21335" y="20499"/>
                    </a:lnTo>
                    <a:lnTo>
                      <a:pt x="21394" y="20420"/>
                    </a:lnTo>
                    <a:lnTo>
                      <a:pt x="21453" y="20338"/>
                    </a:lnTo>
                    <a:lnTo>
                      <a:pt x="21497" y="20252"/>
                    </a:lnTo>
                    <a:lnTo>
                      <a:pt x="21534" y="20162"/>
                    </a:lnTo>
                    <a:lnTo>
                      <a:pt x="21563" y="20075"/>
                    </a:lnTo>
                    <a:lnTo>
                      <a:pt x="21585" y="19985"/>
                    </a:lnTo>
                    <a:lnTo>
                      <a:pt x="21593" y="19895"/>
                    </a:lnTo>
                    <a:lnTo>
                      <a:pt x="21600" y="19801"/>
                    </a:lnTo>
                    <a:lnTo>
                      <a:pt x="21600" y="1803"/>
                    </a:lnTo>
                    <a:lnTo>
                      <a:pt x="21593" y="1713"/>
                    </a:lnTo>
                    <a:lnTo>
                      <a:pt x="21585" y="1619"/>
                    </a:lnTo>
                    <a:lnTo>
                      <a:pt x="21563" y="1529"/>
                    </a:lnTo>
                    <a:lnTo>
                      <a:pt x="21534" y="1442"/>
                    </a:lnTo>
                    <a:lnTo>
                      <a:pt x="21497" y="1352"/>
                    </a:lnTo>
                    <a:lnTo>
                      <a:pt x="21453" y="1270"/>
                    </a:lnTo>
                    <a:lnTo>
                      <a:pt x="21394" y="1188"/>
                    </a:lnTo>
                    <a:lnTo>
                      <a:pt x="21335" y="1101"/>
                    </a:lnTo>
                    <a:lnTo>
                      <a:pt x="21262" y="1023"/>
                    </a:lnTo>
                    <a:lnTo>
                      <a:pt x="21188" y="949"/>
                    </a:lnTo>
                    <a:lnTo>
                      <a:pt x="21107" y="874"/>
                    </a:lnTo>
                    <a:lnTo>
                      <a:pt x="21019" y="796"/>
                    </a:lnTo>
                    <a:lnTo>
                      <a:pt x="20931" y="729"/>
                    </a:lnTo>
                    <a:lnTo>
                      <a:pt x="20828" y="662"/>
                    </a:lnTo>
                    <a:lnTo>
                      <a:pt x="20607" y="529"/>
                    </a:lnTo>
                    <a:lnTo>
                      <a:pt x="20490" y="470"/>
                    </a:lnTo>
                    <a:lnTo>
                      <a:pt x="20372" y="415"/>
                    </a:lnTo>
                    <a:lnTo>
                      <a:pt x="20247" y="365"/>
                    </a:lnTo>
                    <a:lnTo>
                      <a:pt x="19968" y="263"/>
                    </a:lnTo>
                    <a:lnTo>
                      <a:pt x="19836" y="219"/>
                    </a:lnTo>
                    <a:lnTo>
                      <a:pt x="19681" y="180"/>
                    </a:lnTo>
                    <a:lnTo>
                      <a:pt x="19534" y="145"/>
                    </a:lnTo>
                    <a:lnTo>
                      <a:pt x="19380" y="114"/>
                    </a:lnTo>
                    <a:lnTo>
                      <a:pt x="19225" y="86"/>
                    </a:lnTo>
                    <a:lnTo>
                      <a:pt x="19064" y="63"/>
                    </a:lnTo>
                    <a:lnTo>
                      <a:pt x="18902" y="43"/>
                    </a:lnTo>
                    <a:lnTo>
                      <a:pt x="18740" y="27"/>
                    </a:lnTo>
                    <a:lnTo>
                      <a:pt x="18564" y="12"/>
                    </a:lnTo>
                    <a:lnTo>
                      <a:pt x="18395" y="4"/>
                    </a:lnTo>
                    <a:lnTo>
                      <a:pt x="18225" y="0"/>
                    </a:lnTo>
                    <a:close/>
                    <a:moveTo>
                      <a:pt x="8778" y="1446"/>
                    </a:moveTo>
                    <a:lnTo>
                      <a:pt x="12888" y="1446"/>
                    </a:lnTo>
                    <a:lnTo>
                      <a:pt x="12961" y="1450"/>
                    </a:lnTo>
                    <a:lnTo>
                      <a:pt x="13028" y="1462"/>
                    </a:lnTo>
                    <a:lnTo>
                      <a:pt x="13145" y="1485"/>
                    </a:lnTo>
                    <a:lnTo>
                      <a:pt x="13204" y="1505"/>
                    </a:lnTo>
                    <a:lnTo>
                      <a:pt x="13256" y="1525"/>
                    </a:lnTo>
                    <a:lnTo>
                      <a:pt x="13344" y="1572"/>
                    </a:lnTo>
                    <a:lnTo>
                      <a:pt x="13381" y="1599"/>
                    </a:lnTo>
                    <a:lnTo>
                      <a:pt x="13417" y="1630"/>
                    </a:lnTo>
                    <a:lnTo>
                      <a:pt x="13439" y="1662"/>
                    </a:lnTo>
                    <a:lnTo>
                      <a:pt x="13476" y="1697"/>
                    </a:lnTo>
                    <a:lnTo>
                      <a:pt x="13491" y="1732"/>
                    </a:lnTo>
                    <a:lnTo>
                      <a:pt x="13506" y="1803"/>
                    </a:lnTo>
                    <a:lnTo>
                      <a:pt x="13491" y="1873"/>
                    </a:lnTo>
                    <a:lnTo>
                      <a:pt x="13476" y="1909"/>
                    </a:lnTo>
                    <a:lnTo>
                      <a:pt x="13439" y="1940"/>
                    </a:lnTo>
                    <a:lnTo>
                      <a:pt x="13417" y="1975"/>
                    </a:lnTo>
                    <a:lnTo>
                      <a:pt x="13381" y="2007"/>
                    </a:lnTo>
                    <a:lnTo>
                      <a:pt x="13344" y="2034"/>
                    </a:lnTo>
                    <a:lnTo>
                      <a:pt x="13256" y="2081"/>
                    </a:lnTo>
                    <a:lnTo>
                      <a:pt x="13204" y="2101"/>
                    </a:lnTo>
                    <a:lnTo>
                      <a:pt x="13145" y="2120"/>
                    </a:lnTo>
                    <a:lnTo>
                      <a:pt x="13086" y="2136"/>
                    </a:lnTo>
                    <a:lnTo>
                      <a:pt x="13028" y="2148"/>
                    </a:lnTo>
                    <a:lnTo>
                      <a:pt x="12961" y="2156"/>
                    </a:lnTo>
                    <a:lnTo>
                      <a:pt x="12888" y="2160"/>
                    </a:lnTo>
                    <a:lnTo>
                      <a:pt x="12822" y="2164"/>
                    </a:lnTo>
                    <a:lnTo>
                      <a:pt x="8778" y="2164"/>
                    </a:lnTo>
                    <a:lnTo>
                      <a:pt x="8705" y="2160"/>
                    </a:lnTo>
                    <a:lnTo>
                      <a:pt x="8639" y="2156"/>
                    </a:lnTo>
                    <a:lnTo>
                      <a:pt x="8572" y="2148"/>
                    </a:lnTo>
                    <a:lnTo>
                      <a:pt x="8514" y="2136"/>
                    </a:lnTo>
                    <a:lnTo>
                      <a:pt x="8455" y="2120"/>
                    </a:lnTo>
                    <a:lnTo>
                      <a:pt x="8396" y="2101"/>
                    </a:lnTo>
                    <a:lnTo>
                      <a:pt x="8344" y="2081"/>
                    </a:lnTo>
                    <a:lnTo>
                      <a:pt x="8256" y="2034"/>
                    </a:lnTo>
                    <a:lnTo>
                      <a:pt x="8212" y="2007"/>
                    </a:lnTo>
                    <a:lnTo>
                      <a:pt x="8175" y="1975"/>
                    </a:lnTo>
                    <a:lnTo>
                      <a:pt x="8146" y="1940"/>
                    </a:lnTo>
                    <a:lnTo>
                      <a:pt x="8124" y="1909"/>
                    </a:lnTo>
                    <a:lnTo>
                      <a:pt x="8109" y="1873"/>
                    </a:lnTo>
                    <a:lnTo>
                      <a:pt x="8094" y="1803"/>
                    </a:lnTo>
                    <a:lnTo>
                      <a:pt x="8109" y="1732"/>
                    </a:lnTo>
                    <a:lnTo>
                      <a:pt x="8124" y="1697"/>
                    </a:lnTo>
                    <a:lnTo>
                      <a:pt x="8146" y="1662"/>
                    </a:lnTo>
                    <a:lnTo>
                      <a:pt x="8175" y="1630"/>
                    </a:lnTo>
                    <a:lnTo>
                      <a:pt x="8212" y="1599"/>
                    </a:lnTo>
                    <a:lnTo>
                      <a:pt x="8256" y="1572"/>
                    </a:lnTo>
                    <a:lnTo>
                      <a:pt x="8344" y="1525"/>
                    </a:lnTo>
                    <a:lnTo>
                      <a:pt x="8396" y="1505"/>
                    </a:lnTo>
                    <a:lnTo>
                      <a:pt x="8455" y="1485"/>
                    </a:lnTo>
                    <a:lnTo>
                      <a:pt x="8572" y="1462"/>
                    </a:lnTo>
                    <a:lnTo>
                      <a:pt x="8639" y="1450"/>
                    </a:lnTo>
                    <a:lnTo>
                      <a:pt x="8705" y="1446"/>
                    </a:lnTo>
                    <a:lnTo>
                      <a:pt x="8778" y="1446"/>
                    </a:lnTo>
                    <a:close/>
                    <a:moveTo>
                      <a:pt x="10793" y="20883"/>
                    </a:moveTo>
                    <a:lnTo>
                      <a:pt x="10690" y="20883"/>
                    </a:lnTo>
                    <a:lnTo>
                      <a:pt x="10594" y="20879"/>
                    </a:lnTo>
                    <a:lnTo>
                      <a:pt x="10491" y="20871"/>
                    </a:lnTo>
                    <a:lnTo>
                      <a:pt x="10396" y="20859"/>
                    </a:lnTo>
                    <a:lnTo>
                      <a:pt x="10285" y="20847"/>
                    </a:lnTo>
                    <a:lnTo>
                      <a:pt x="10197" y="20836"/>
                    </a:lnTo>
                    <a:lnTo>
                      <a:pt x="10102" y="20820"/>
                    </a:lnTo>
                    <a:lnTo>
                      <a:pt x="10013" y="20800"/>
                    </a:lnTo>
                    <a:lnTo>
                      <a:pt x="9925" y="20773"/>
                    </a:lnTo>
                    <a:lnTo>
                      <a:pt x="9837" y="20749"/>
                    </a:lnTo>
                    <a:lnTo>
                      <a:pt x="9741" y="20726"/>
                    </a:lnTo>
                    <a:lnTo>
                      <a:pt x="9660" y="20699"/>
                    </a:lnTo>
                    <a:lnTo>
                      <a:pt x="9440" y="20604"/>
                    </a:lnTo>
                    <a:lnTo>
                      <a:pt x="9366" y="20569"/>
                    </a:lnTo>
                    <a:lnTo>
                      <a:pt x="9300" y="20530"/>
                    </a:lnTo>
                    <a:lnTo>
                      <a:pt x="9234" y="20487"/>
                    </a:lnTo>
                    <a:lnTo>
                      <a:pt x="9175" y="20448"/>
                    </a:lnTo>
                    <a:lnTo>
                      <a:pt x="9116" y="20405"/>
                    </a:lnTo>
                    <a:lnTo>
                      <a:pt x="9065" y="20361"/>
                    </a:lnTo>
                    <a:lnTo>
                      <a:pt x="9021" y="20318"/>
                    </a:lnTo>
                    <a:lnTo>
                      <a:pt x="8977" y="20271"/>
                    </a:lnTo>
                    <a:lnTo>
                      <a:pt x="8933" y="20220"/>
                    </a:lnTo>
                    <a:lnTo>
                      <a:pt x="8896" y="20173"/>
                    </a:lnTo>
                    <a:lnTo>
                      <a:pt x="8837" y="20071"/>
                    </a:lnTo>
                    <a:lnTo>
                      <a:pt x="8815" y="20020"/>
                    </a:lnTo>
                    <a:lnTo>
                      <a:pt x="8800" y="19970"/>
                    </a:lnTo>
                    <a:lnTo>
                      <a:pt x="8786" y="19911"/>
                    </a:lnTo>
                    <a:lnTo>
                      <a:pt x="8778" y="19856"/>
                    </a:lnTo>
                    <a:lnTo>
                      <a:pt x="8778" y="19746"/>
                    </a:lnTo>
                    <a:lnTo>
                      <a:pt x="8786" y="19695"/>
                    </a:lnTo>
                    <a:lnTo>
                      <a:pt x="8800" y="19636"/>
                    </a:lnTo>
                    <a:lnTo>
                      <a:pt x="8815" y="19585"/>
                    </a:lnTo>
                    <a:lnTo>
                      <a:pt x="8837" y="19531"/>
                    </a:lnTo>
                    <a:lnTo>
                      <a:pt x="8866" y="19480"/>
                    </a:lnTo>
                    <a:lnTo>
                      <a:pt x="8896" y="19433"/>
                    </a:lnTo>
                    <a:lnTo>
                      <a:pt x="8933" y="19382"/>
                    </a:lnTo>
                    <a:lnTo>
                      <a:pt x="8977" y="19331"/>
                    </a:lnTo>
                    <a:lnTo>
                      <a:pt x="9021" y="19288"/>
                    </a:lnTo>
                    <a:lnTo>
                      <a:pt x="9065" y="19241"/>
                    </a:lnTo>
                    <a:lnTo>
                      <a:pt x="9116" y="19197"/>
                    </a:lnTo>
                    <a:lnTo>
                      <a:pt x="9175" y="19158"/>
                    </a:lnTo>
                    <a:lnTo>
                      <a:pt x="9234" y="19111"/>
                    </a:lnTo>
                    <a:lnTo>
                      <a:pt x="9300" y="19076"/>
                    </a:lnTo>
                    <a:lnTo>
                      <a:pt x="9366" y="19037"/>
                    </a:lnTo>
                    <a:lnTo>
                      <a:pt x="9440" y="19001"/>
                    </a:lnTo>
                    <a:lnTo>
                      <a:pt x="9660" y="18907"/>
                    </a:lnTo>
                    <a:lnTo>
                      <a:pt x="9741" y="18880"/>
                    </a:lnTo>
                    <a:lnTo>
                      <a:pt x="9837" y="18852"/>
                    </a:lnTo>
                    <a:lnTo>
                      <a:pt x="9925" y="18825"/>
                    </a:lnTo>
                    <a:lnTo>
                      <a:pt x="10102" y="18786"/>
                    </a:lnTo>
                    <a:lnTo>
                      <a:pt x="10197" y="18770"/>
                    </a:lnTo>
                    <a:lnTo>
                      <a:pt x="10285" y="18754"/>
                    </a:lnTo>
                    <a:lnTo>
                      <a:pt x="10396" y="18743"/>
                    </a:lnTo>
                    <a:lnTo>
                      <a:pt x="10491" y="18735"/>
                    </a:lnTo>
                    <a:lnTo>
                      <a:pt x="10594" y="18727"/>
                    </a:lnTo>
                    <a:lnTo>
                      <a:pt x="10690" y="18723"/>
                    </a:lnTo>
                    <a:lnTo>
                      <a:pt x="10903" y="18723"/>
                    </a:lnTo>
                    <a:lnTo>
                      <a:pt x="11006" y="18727"/>
                    </a:lnTo>
                    <a:lnTo>
                      <a:pt x="11109" y="18735"/>
                    </a:lnTo>
                    <a:lnTo>
                      <a:pt x="11204" y="18743"/>
                    </a:lnTo>
                    <a:lnTo>
                      <a:pt x="11300" y="18754"/>
                    </a:lnTo>
                    <a:lnTo>
                      <a:pt x="11403" y="18770"/>
                    </a:lnTo>
                    <a:lnTo>
                      <a:pt x="11498" y="18786"/>
                    </a:lnTo>
                    <a:lnTo>
                      <a:pt x="11675" y="18825"/>
                    </a:lnTo>
                    <a:lnTo>
                      <a:pt x="11763" y="18852"/>
                    </a:lnTo>
                    <a:lnTo>
                      <a:pt x="11844" y="18880"/>
                    </a:lnTo>
                    <a:lnTo>
                      <a:pt x="11932" y="18907"/>
                    </a:lnTo>
                    <a:lnTo>
                      <a:pt x="12013" y="18939"/>
                    </a:lnTo>
                    <a:lnTo>
                      <a:pt x="12160" y="19001"/>
                    </a:lnTo>
                    <a:lnTo>
                      <a:pt x="12234" y="19037"/>
                    </a:lnTo>
                    <a:lnTo>
                      <a:pt x="12300" y="19076"/>
                    </a:lnTo>
                    <a:lnTo>
                      <a:pt x="12359" y="19111"/>
                    </a:lnTo>
                    <a:lnTo>
                      <a:pt x="12425" y="19158"/>
                    </a:lnTo>
                    <a:lnTo>
                      <a:pt x="12484" y="19197"/>
                    </a:lnTo>
                    <a:lnTo>
                      <a:pt x="12535" y="19241"/>
                    </a:lnTo>
                    <a:lnTo>
                      <a:pt x="12579" y="19288"/>
                    </a:lnTo>
                    <a:lnTo>
                      <a:pt x="12623" y="19331"/>
                    </a:lnTo>
                    <a:lnTo>
                      <a:pt x="12667" y="19382"/>
                    </a:lnTo>
                    <a:lnTo>
                      <a:pt x="12704" y="19433"/>
                    </a:lnTo>
                    <a:lnTo>
                      <a:pt x="12734" y="19480"/>
                    </a:lnTo>
                    <a:lnTo>
                      <a:pt x="12763" y="19531"/>
                    </a:lnTo>
                    <a:lnTo>
                      <a:pt x="12785" y="19585"/>
                    </a:lnTo>
                    <a:lnTo>
                      <a:pt x="12800" y="19636"/>
                    </a:lnTo>
                    <a:lnTo>
                      <a:pt x="12814" y="19695"/>
                    </a:lnTo>
                    <a:lnTo>
                      <a:pt x="12822" y="19746"/>
                    </a:lnTo>
                    <a:lnTo>
                      <a:pt x="12822" y="19856"/>
                    </a:lnTo>
                    <a:lnTo>
                      <a:pt x="12814" y="19911"/>
                    </a:lnTo>
                    <a:lnTo>
                      <a:pt x="12800" y="19970"/>
                    </a:lnTo>
                    <a:lnTo>
                      <a:pt x="12785" y="20020"/>
                    </a:lnTo>
                    <a:lnTo>
                      <a:pt x="12763" y="20071"/>
                    </a:lnTo>
                    <a:lnTo>
                      <a:pt x="12704" y="20173"/>
                    </a:lnTo>
                    <a:lnTo>
                      <a:pt x="12667" y="20220"/>
                    </a:lnTo>
                    <a:lnTo>
                      <a:pt x="12623" y="20271"/>
                    </a:lnTo>
                    <a:lnTo>
                      <a:pt x="12579" y="20318"/>
                    </a:lnTo>
                    <a:lnTo>
                      <a:pt x="12535" y="20361"/>
                    </a:lnTo>
                    <a:lnTo>
                      <a:pt x="12484" y="20405"/>
                    </a:lnTo>
                    <a:lnTo>
                      <a:pt x="12425" y="20448"/>
                    </a:lnTo>
                    <a:lnTo>
                      <a:pt x="12359" y="20487"/>
                    </a:lnTo>
                    <a:lnTo>
                      <a:pt x="12300" y="20530"/>
                    </a:lnTo>
                    <a:lnTo>
                      <a:pt x="12234" y="20569"/>
                    </a:lnTo>
                    <a:lnTo>
                      <a:pt x="12160" y="20604"/>
                    </a:lnTo>
                    <a:lnTo>
                      <a:pt x="12013" y="20667"/>
                    </a:lnTo>
                    <a:lnTo>
                      <a:pt x="11932" y="20699"/>
                    </a:lnTo>
                    <a:lnTo>
                      <a:pt x="11844" y="20726"/>
                    </a:lnTo>
                    <a:lnTo>
                      <a:pt x="11763" y="20749"/>
                    </a:lnTo>
                    <a:lnTo>
                      <a:pt x="11675" y="20773"/>
                    </a:lnTo>
                    <a:lnTo>
                      <a:pt x="11587" y="20800"/>
                    </a:lnTo>
                    <a:lnTo>
                      <a:pt x="11498" y="20820"/>
                    </a:lnTo>
                    <a:lnTo>
                      <a:pt x="11403" y="20836"/>
                    </a:lnTo>
                    <a:lnTo>
                      <a:pt x="11300" y="20847"/>
                    </a:lnTo>
                    <a:lnTo>
                      <a:pt x="11109" y="20871"/>
                    </a:lnTo>
                    <a:lnTo>
                      <a:pt x="11006" y="20879"/>
                    </a:lnTo>
                    <a:lnTo>
                      <a:pt x="10903" y="20883"/>
                    </a:lnTo>
                    <a:lnTo>
                      <a:pt x="10793" y="20883"/>
                    </a:lnTo>
                    <a:close/>
                    <a:moveTo>
                      <a:pt x="20255" y="18002"/>
                    </a:moveTo>
                    <a:lnTo>
                      <a:pt x="1345" y="18002"/>
                    </a:lnTo>
                    <a:lnTo>
                      <a:pt x="1345" y="3602"/>
                    </a:lnTo>
                    <a:lnTo>
                      <a:pt x="20255" y="3602"/>
                    </a:lnTo>
                    <a:lnTo>
                      <a:pt x="20255" y="18002"/>
                    </a:lnTo>
                    <a:close/>
                  </a:path>
                </a:pathLst>
              </a:cu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nvGrpSpPr>
              <p:cNvPr id="8" name="组合 35"/>
              <p:cNvGrpSpPr/>
              <p:nvPr/>
            </p:nvGrpSpPr>
            <p:grpSpPr>
              <a:xfrm>
                <a:off x="246514" y="949694"/>
                <a:ext cx="2107935" cy="2107934"/>
                <a:chOff x="0" y="-1"/>
                <a:chExt cx="2107933" cy="2107933"/>
              </a:xfrm>
            </p:grpSpPr>
            <p:pic>
              <p:nvPicPr>
                <p:cNvPr id="771" name="图片 6" descr="F:\潘文诗\零废弃促进会\其他机构logo\二维码\市城管局网站.png市城管局网站"/>
                <p:cNvPicPr>
                  <a:picLocks noChangeAspect="1"/>
                </p:cNvPicPr>
                <p:nvPr/>
              </p:nvPicPr>
              <p:blipFill>
                <a:blip r:embed="rId1"/>
                <a:srcRect/>
                <a:stretch>
                  <a:fillRect/>
                </a:stretch>
              </p:blipFill>
              <p:spPr>
                <a:xfrm>
                  <a:off x="78925" y="78789"/>
                  <a:ext cx="1950082" cy="1950354"/>
                </a:xfrm>
                <a:prstGeom prst="rect">
                  <a:avLst/>
                </a:prstGeom>
                <a:ln w="12700" cap="flat">
                  <a:noFill/>
                  <a:miter lim="400000"/>
                  <a:headEnd/>
                  <a:tailEnd/>
                </a:ln>
                <a:effectLst/>
              </p:spPr>
            </p:pic>
            <p:sp>
              <p:nvSpPr>
                <p:cNvPr id="772" name="任意多边形 34"/>
                <p:cNvSpPr/>
                <p:nvPr/>
              </p:nvSpPr>
              <p:spPr>
                <a:xfrm>
                  <a:off x="0" y="-1"/>
                  <a:ext cx="2107933" cy="2107933"/>
                </a:xfrm>
                <a:custGeom>
                  <a:avLst/>
                  <a:gdLst/>
                  <a:ahLst/>
                  <a:cxnLst>
                    <a:cxn ang="0">
                      <a:pos x="wd2" y="hd2"/>
                    </a:cxn>
                    <a:cxn ang="5400000">
                      <a:pos x="wd2" y="hd2"/>
                    </a:cxn>
                    <a:cxn ang="10800000">
                      <a:pos x="wd2" y="hd2"/>
                    </a:cxn>
                    <a:cxn ang="16200000">
                      <a:pos x="wd2" y="hd2"/>
                    </a:cxn>
                  </a:cxnLst>
                  <a:rect l="0" t="0" r="r" b="b"/>
                  <a:pathLst>
                    <a:path w="21600" h="21600" extrusionOk="0">
                      <a:moveTo>
                        <a:pt x="21373" y="16967"/>
                      </a:moveTo>
                      <a:lnTo>
                        <a:pt x="21600" y="16967"/>
                      </a:lnTo>
                      <a:lnTo>
                        <a:pt x="21600" y="21600"/>
                      </a:lnTo>
                      <a:lnTo>
                        <a:pt x="16967" y="21600"/>
                      </a:lnTo>
                      <a:lnTo>
                        <a:pt x="16967" y="21373"/>
                      </a:lnTo>
                      <a:lnTo>
                        <a:pt x="21373" y="21373"/>
                      </a:lnTo>
                      <a:close/>
                      <a:moveTo>
                        <a:pt x="0" y="16967"/>
                      </a:moveTo>
                      <a:lnTo>
                        <a:pt x="227" y="16967"/>
                      </a:lnTo>
                      <a:lnTo>
                        <a:pt x="227" y="21373"/>
                      </a:lnTo>
                      <a:lnTo>
                        <a:pt x="4633" y="21373"/>
                      </a:lnTo>
                      <a:lnTo>
                        <a:pt x="4633" y="21600"/>
                      </a:lnTo>
                      <a:lnTo>
                        <a:pt x="0" y="21600"/>
                      </a:lnTo>
                      <a:close/>
                      <a:moveTo>
                        <a:pt x="16967" y="0"/>
                      </a:moveTo>
                      <a:lnTo>
                        <a:pt x="21600" y="0"/>
                      </a:lnTo>
                      <a:lnTo>
                        <a:pt x="21600" y="4633"/>
                      </a:lnTo>
                      <a:lnTo>
                        <a:pt x="21373" y="4633"/>
                      </a:lnTo>
                      <a:lnTo>
                        <a:pt x="21373" y="227"/>
                      </a:lnTo>
                      <a:lnTo>
                        <a:pt x="16967" y="227"/>
                      </a:lnTo>
                      <a:close/>
                      <a:moveTo>
                        <a:pt x="0" y="0"/>
                      </a:moveTo>
                      <a:lnTo>
                        <a:pt x="4633" y="0"/>
                      </a:lnTo>
                      <a:lnTo>
                        <a:pt x="4633" y="227"/>
                      </a:lnTo>
                      <a:lnTo>
                        <a:pt x="227" y="227"/>
                      </a:lnTo>
                      <a:lnTo>
                        <a:pt x="227" y="4633"/>
                      </a:lnTo>
                      <a:lnTo>
                        <a:pt x="0" y="4633"/>
                      </a:lnTo>
                      <a:close/>
                    </a:path>
                  </a:pathLst>
                </a:custGeom>
                <a:solidFill>
                  <a:srgbClr val="404040"/>
                </a:solidFill>
                <a:ln w="12700" cap="flat">
                  <a:solidFill>
                    <a:srgbClr val="F3F3F3"/>
                  </a:solidFill>
                  <a:prstDash val="solid"/>
                  <a:miter lim="800000"/>
                </a:ln>
                <a:effectLst/>
              </p:spPr>
              <p:txBody>
                <a:bodyPr wrap="square" lIns="45719" tIns="45719" rIns="45719" bIns="45719" numCol="1" anchor="ctr">
                  <a:noAutofit/>
                </a:bodyPr>
                <a:lstStyle/>
                <a:p>
                  <a:pPr algn="ctr">
                    <a:defRPr>
                      <a:solidFill>
                        <a:srgbClr val="FFFFFF"/>
                      </a:solidFill>
                    </a:defRPr>
                  </a:pPr>
                </a:p>
              </p:txBody>
            </p:sp>
          </p:grpSp>
          <p:grpSp>
            <p:nvGrpSpPr>
              <p:cNvPr id="9" name="组合 38"/>
              <p:cNvGrpSpPr/>
              <p:nvPr/>
            </p:nvGrpSpPr>
            <p:grpSpPr>
              <a:xfrm>
                <a:off x="145447" y="3344866"/>
                <a:ext cx="2310067" cy="400788"/>
                <a:chOff x="-1" y="0"/>
                <a:chExt cx="2310065" cy="400787"/>
              </a:xfrm>
            </p:grpSpPr>
            <p:sp>
              <p:nvSpPr>
                <p:cNvPr id="774" name="圆角矩形 37"/>
                <p:cNvSpPr/>
                <p:nvPr/>
              </p:nvSpPr>
              <p:spPr>
                <a:xfrm>
                  <a:off x="117525" y="0"/>
                  <a:ext cx="2078506" cy="400787"/>
                </a:xfrm>
                <a:prstGeom prst="roundRect">
                  <a:avLst>
                    <a:gd name="adj" fmla="val 50000"/>
                  </a:avLst>
                </a:prstGeom>
                <a:solidFill>
                  <a:srgbClr val="019FE8"/>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775" name="文本框 36"/>
                <p:cNvSpPr txBox="1"/>
                <p:nvPr/>
              </p:nvSpPr>
              <p:spPr>
                <a:xfrm>
                  <a:off x="-1" y="71457"/>
                  <a:ext cx="2310065" cy="277240"/>
                </a:xfrm>
                <a:prstGeom prst="rect">
                  <a:avLst/>
                </a:prstGeom>
                <a:noFill/>
                <a:ln w="12700" cap="flat">
                  <a:noFill/>
                  <a:miter lim="400000"/>
                </a:ln>
                <a:effectLst/>
              </p:spPr>
              <p:txBody>
                <a:bodyPr wrap="square" lIns="45719" tIns="45719" rIns="45719" bIns="45719" numCol="1" anchor="t">
                  <a:spAutoFit/>
                </a:bodyPr>
                <a:lstStyle>
                  <a:lvl1pPr algn="ctr">
                    <a:defRPr sz="20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r>
                    <a:rPr lang="zh-CN" altLang="en-US" sz="1300" dirty="0"/>
                    <a:t>市城管和综合执法局官网</a:t>
                  </a:r>
                  <a:endParaRPr lang="zh-CN" altLang="en-US" sz="1300" dirty="0"/>
                </a:p>
              </p:txBody>
            </p:sp>
          </p:grpSp>
        </p:grpSp>
        <p:grpSp>
          <p:nvGrpSpPr>
            <p:cNvPr id="10" name="组合 40"/>
            <p:cNvGrpSpPr/>
            <p:nvPr/>
          </p:nvGrpSpPr>
          <p:grpSpPr>
            <a:xfrm>
              <a:off x="7330915" y="-2"/>
              <a:ext cx="2600962" cy="4876805"/>
              <a:chOff x="0" y="-1"/>
              <a:chExt cx="2600961" cy="4876803"/>
            </a:xfrm>
          </p:grpSpPr>
          <p:sp>
            <p:nvSpPr>
              <p:cNvPr id="778" name="KSO_Shape"/>
              <p:cNvSpPr/>
              <p:nvPr/>
            </p:nvSpPr>
            <p:spPr>
              <a:xfrm>
                <a:off x="0" y="-1"/>
                <a:ext cx="2600961" cy="4876803"/>
              </a:xfrm>
              <a:custGeom>
                <a:avLst/>
                <a:gdLst/>
                <a:ahLst/>
                <a:cxnLst>
                  <a:cxn ang="0">
                    <a:pos x="wd2" y="hd2"/>
                  </a:cxn>
                  <a:cxn ang="5400000">
                    <a:pos x="wd2" y="hd2"/>
                  </a:cxn>
                  <a:cxn ang="10800000">
                    <a:pos x="wd2" y="hd2"/>
                  </a:cxn>
                  <a:cxn ang="16200000">
                    <a:pos x="wd2" y="hd2"/>
                  </a:cxn>
                </a:cxnLst>
                <a:rect l="0" t="0" r="r" b="b"/>
                <a:pathLst>
                  <a:path w="21600" h="21600" extrusionOk="0">
                    <a:moveTo>
                      <a:pt x="18225" y="0"/>
                    </a:moveTo>
                    <a:lnTo>
                      <a:pt x="3367" y="0"/>
                    </a:lnTo>
                    <a:lnTo>
                      <a:pt x="3198" y="4"/>
                    </a:lnTo>
                    <a:lnTo>
                      <a:pt x="3029" y="12"/>
                    </a:lnTo>
                    <a:lnTo>
                      <a:pt x="2691" y="43"/>
                    </a:lnTo>
                    <a:lnTo>
                      <a:pt x="2536" y="63"/>
                    </a:lnTo>
                    <a:lnTo>
                      <a:pt x="2367" y="86"/>
                    </a:lnTo>
                    <a:lnTo>
                      <a:pt x="2213" y="114"/>
                    </a:lnTo>
                    <a:lnTo>
                      <a:pt x="2066" y="145"/>
                    </a:lnTo>
                    <a:lnTo>
                      <a:pt x="1912" y="180"/>
                    </a:lnTo>
                    <a:lnTo>
                      <a:pt x="1764" y="219"/>
                    </a:lnTo>
                    <a:lnTo>
                      <a:pt x="1625" y="263"/>
                    </a:lnTo>
                    <a:lnTo>
                      <a:pt x="1492" y="314"/>
                    </a:lnTo>
                    <a:lnTo>
                      <a:pt x="1353" y="365"/>
                    </a:lnTo>
                    <a:lnTo>
                      <a:pt x="1228" y="415"/>
                    </a:lnTo>
                    <a:lnTo>
                      <a:pt x="1103" y="470"/>
                    </a:lnTo>
                    <a:lnTo>
                      <a:pt x="993" y="529"/>
                    </a:lnTo>
                    <a:lnTo>
                      <a:pt x="875" y="596"/>
                    </a:lnTo>
                    <a:lnTo>
                      <a:pt x="765" y="662"/>
                    </a:lnTo>
                    <a:lnTo>
                      <a:pt x="573" y="796"/>
                    </a:lnTo>
                    <a:lnTo>
                      <a:pt x="485" y="874"/>
                    </a:lnTo>
                    <a:lnTo>
                      <a:pt x="404" y="949"/>
                    </a:lnTo>
                    <a:lnTo>
                      <a:pt x="331" y="1023"/>
                    </a:lnTo>
                    <a:lnTo>
                      <a:pt x="257" y="1101"/>
                    </a:lnTo>
                    <a:lnTo>
                      <a:pt x="199" y="1188"/>
                    </a:lnTo>
                    <a:lnTo>
                      <a:pt x="147" y="1270"/>
                    </a:lnTo>
                    <a:lnTo>
                      <a:pt x="103" y="1352"/>
                    </a:lnTo>
                    <a:lnTo>
                      <a:pt x="66" y="1442"/>
                    </a:lnTo>
                    <a:lnTo>
                      <a:pt x="37" y="1529"/>
                    </a:lnTo>
                    <a:lnTo>
                      <a:pt x="15" y="1619"/>
                    </a:lnTo>
                    <a:lnTo>
                      <a:pt x="0" y="1713"/>
                    </a:lnTo>
                    <a:lnTo>
                      <a:pt x="0" y="19895"/>
                    </a:lnTo>
                    <a:lnTo>
                      <a:pt x="15" y="19985"/>
                    </a:lnTo>
                    <a:lnTo>
                      <a:pt x="37" y="20075"/>
                    </a:lnTo>
                    <a:lnTo>
                      <a:pt x="66" y="20162"/>
                    </a:lnTo>
                    <a:lnTo>
                      <a:pt x="103" y="20252"/>
                    </a:lnTo>
                    <a:lnTo>
                      <a:pt x="147" y="20338"/>
                    </a:lnTo>
                    <a:lnTo>
                      <a:pt x="199" y="20420"/>
                    </a:lnTo>
                    <a:lnTo>
                      <a:pt x="257" y="20499"/>
                    </a:lnTo>
                    <a:lnTo>
                      <a:pt x="331" y="20581"/>
                    </a:lnTo>
                    <a:lnTo>
                      <a:pt x="404" y="20659"/>
                    </a:lnTo>
                    <a:lnTo>
                      <a:pt x="485" y="20734"/>
                    </a:lnTo>
                    <a:lnTo>
                      <a:pt x="573" y="20808"/>
                    </a:lnTo>
                    <a:lnTo>
                      <a:pt x="669" y="20879"/>
                    </a:lnTo>
                    <a:lnTo>
                      <a:pt x="765" y="20945"/>
                    </a:lnTo>
                    <a:lnTo>
                      <a:pt x="875" y="21008"/>
                    </a:lnTo>
                    <a:lnTo>
                      <a:pt x="993" y="21075"/>
                    </a:lnTo>
                    <a:lnTo>
                      <a:pt x="1103" y="21134"/>
                    </a:lnTo>
                    <a:lnTo>
                      <a:pt x="1353" y="21243"/>
                    </a:lnTo>
                    <a:lnTo>
                      <a:pt x="1492" y="21294"/>
                    </a:lnTo>
                    <a:lnTo>
                      <a:pt x="1625" y="21341"/>
                    </a:lnTo>
                    <a:lnTo>
                      <a:pt x="1764" y="21384"/>
                    </a:lnTo>
                    <a:lnTo>
                      <a:pt x="1912" y="21424"/>
                    </a:lnTo>
                    <a:lnTo>
                      <a:pt x="2066" y="21459"/>
                    </a:lnTo>
                    <a:lnTo>
                      <a:pt x="2213" y="21494"/>
                    </a:lnTo>
                    <a:lnTo>
                      <a:pt x="2367" y="21522"/>
                    </a:lnTo>
                    <a:lnTo>
                      <a:pt x="2536" y="21545"/>
                    </a:lnTo>
                    <a:lnTo>
                      <a:pt x="2691" y="21565"/>
                    </a:lnTo>
                    <a:lnTo>
                      <a:pt x="2860" y="21580"/>
                    </a:lnTo>
                    <a:lnTo>
                      <a:pt x="3029" y="21592"/>
                    </a:lnTo>
                    <a:lnTo>
                      <a:pt x="3198" y="21600"/>
                    </a:lnTo>
                    <a:lnTo>
                      <a:pt x="18395" y="21600"/>
                    </a:lnTo>
                    <a:lnTo>
                      <a:pt x="18564" y="21592"/>
                    </a:lnTo>
                    <a:lnTo>
                      <a:pt x="18740" y="21580"/>
                    </a:lnTo>
                    <a:lnTo>
                      <a:pt x="18902" y="21565"/>
                    </a:lnTo>
                    <a:lnTo>
                      <a:pt x="19064" y="21545"/>
                    </a:lnTo>
                    <a:lnTo>
                      <a:pt x="19225" y="21522"/>
                    </a:lnTo>
                    <a:lnTo>
                      <a:pt x="19380" y="21494"/>
                    </a:lnTo>
                    <a:lnTo>
                      <a:pt x="19534" y="21459"/>
                    </a:lnTo>
                    <a:lnTo>
                      <a:pt x="19681" y="21424"/>
                    </a:lnTo>
                    <a:lnTo>
                      <a:pt x="19836" y="21384"/>
                    </a:lnTo>
                    <a:lnTo>
                      <a:pt x="19968" y="21341"/>
                    </a:lnTo>
                    <a:lnTo>
                      <a:pt x="20108" y="21294"/>
                    </a:lnTo>
                    <a:lnTo>
                      <a:pt x="20247" y="21243"/>
                    </a:lnTo>
                    <a:lnTo>
                      <a:pt x="20372" y="21188"/>
                    </a:lnTo>
                    <a:lnTo>
                      <a:pt x="20490" y="21134"/>
                    </a:lnTo>
                    <a:lnTo>
                      <a:pt x="20607" y="21075"/>
                    </a:lnTo>
                    <a:lnTo>
                      <a:pt x="20718" y="21008"/>
                    </a:lnTo>
                    <a:lnTo>
                      <a:pt x="20828" y="20945"/>
                    </a:lnTo>
                    <a:lnTo>
                      <a:pt x="20931" y="20879"/>
                    </a:lnTo>
                    <a:lnTo>
                      <a:pt x="21019" y="20808"/>
                    </a:lnTo>
                    <a:lnTo>
                      <a:pt x="21107" y="20734"/>
                    </a:lnTo>
                    <a:lnTo>
                      <a:pt x="21188" y="20659"/>
                    </a:lnTo>
                    <a:lnTo>
                      <a:pt x="21262" y="20581"/>
                    </a:lnTo>
                    <a:lnTo>
                      <a:pt x="21335" y="20499"/>
                    </a:lnTo>
                    <a:lnTo>
                      <a:pt x="21394" y="20420"/>
                    </a:lnTo>
                    <a:lnTo>
                      <a:pt x="21453" y="20338"/>
                    </a:lnTo>
                    <a:lnTo>
                      <a:pt x="21497" y="20252"/>
                    </a:lnTo>
                    <a:lnTo>
                      <a:pt x="21534" y="20162"/>
                    </a:lnTo>
                    <a:lnTo>
                      <a:pt x="21563" y="20075"/>
                    </a:lnTo>
                    <a:lnTo>
                      <a:pt x="21585" y="19985"/>
                    </a:lnTo>
                    <a:lnTo>
                      <a:pt x="21593" y="19895"/>
                    </a:lnTo>
                    <a:lnTo>
                      <a:pt x="21600" y="19801"/>
                    </a:lnTo>
                    <a:lnTo>
                      <a:pt x="21600" y="1803"/>
                    </a:lnTo>
                    <a:lnTo>
                      <a:pt x="21593" y="1713"/>
                    </a:lnTo>
                    <a:lnTo>
                      <a:pt x="21585" y="1619"/>
                    </a:lnTo>
                    <a:lnTo>
                      <a:pt x="21563" y="1529"/>
                    </a:lnTo>
                    <a:lnTo>
                      <a:pt x="21534" y="1442"/>
                    </a:lnTo>
                    <a:lnTo>
                      <a:pt x="21497" y="1352"/>
                    </a:lnTo>
                    <a:lnTo>
                      <a:pt x="21453" y="1270"/>
                    </a:lnTo>
                    <a:lnTo>
                      <a:pt x="21394" y="1188"/>
                    </a:lnTo>
                    <a:lnTo>
                      <a:pt x="21335" y="1101"/>
                    </a:lnTo>
                    <a:lnTo>
                      <a:pt x="21262" y="1023"/>
                    </a:lnTo>
                    <a:lnTo>
                      <a:pt x="21188" y="949"/>
                    </a:lnTo>
                    <a:lnTo>
                      <a:pt x="21107" y="874"/>
                    </a:lnTo>
                    <a:lnTo>
                      <a:pt x="21019" y="796"/>
                    </a:lnTo>
                    <a:lnTo>
                      <a:pt x="20931" y="729"/>
                    </a:lnTo>
                    <a:lnTo>
                      <a:pt x="20828" y="662"/>
                    </a:lnTo>
                    <a:lnTo>
                      <a:pt x="20607" y="529"/>
                    </a:lnTo>
                    <a:lnTo>
                      <a:pt x="20490" y="470"/>
                    </a:lnTo>
                    <a:lnTo>
                      <a:pt x="20372" y="415"/>
                    </a:lnTo>
                    <a:lnTo>
                      <a:pt x="20247" y="365"/>
                    </a:lnTo>
                    <a:lnTo>
                      <a:pt x="19968" y="263"/>
                    </a:lnTo>
                    <a:lnTo>
                      <a:pt x="19836" y="219"/>
                    </a:lnTo>
                    <a:lnTo>
                      <a:pt x="19681" y="180"/>
                    </a:lnTo>
                    <a:lnTo>
                      <a:pt x="19534" y="145"/>
                    </a:lnTo>
                    <a:lnTo>
                      <a:pt x="19380" y="114"/>
                    </a:lnTo>
                    <a:lnTo>
                      <a:pt x="19225" y="86"/>
                    </a:lnTo>
                    <a:lnTo>
                      <a:pt x="19064" y="63"/>
                    </a:lnTo>
                    <a:lnTo>
                      <a:pt x="18902" y="43"/>
                    </a:lnTo>
                    <a:lnTo>
                      <a:pt x="18740" y="27"/>
                    </a:lnTo>
                    <a:lnTo>
                      <a:pt x="18564" y="12"/>
                    </a:lnTo>
                    <a:lnTo>
                      <a:pt x="18395" y="4"/>
                    </a:lnTo>
                    <a:lnTo>
                      <a:pt x="18225" y="0"/>
                    </a:lnTo>
                    <a:close/>
                    <a:moveTo>
                      <a:pt x="8778" y="1446"/>
                    </a:moveTo>
                    <a:lnTo>
                      <a:pt x="12888" y="1446"/>
                    </a:lnTo>
                    <a:lnTo>
                      <a:pt x="12961" y="1450"/>
                    </a:lnTo>
                    <a:lnTo>
                      <a:pt x="13028" y="1462"/>
                    </a:lnTo>
                    <a:lnTo>
                      <a:pt x="13145" y="1485"/>
                    </a:lnTo>
                    <a:lnTo>
                      <a:pt x="13204" y="1505"/>
                    </a:lnTo>
                    <a:lnTo>
                      <a:pt x="13256" y="1525"/>
                    </a:lnTo>
                    <a:lnTo>
                      <a:pt x="13344" y="1572"/>
                    </a:lnTo>
                    <a:lnTo>
                      <a:pt x="13381" y="1599"/>
                    </a:lnTo>
                    <a:lnTo>
                      <a:pt x="13417" y="1630"/>
                    </a:lnTo>
                    <a:lnTo>
                      <a:pt x="13439" y="1662"/>
                    </a:lnTo>
                    <a:lnTo>
                      <a:pt x="13476" y="1697"/>
                    </a:lnTo>
                    <a:lnTo>
                      <a:pt x="13491" y="1732"/>
                    </a:lnTo>
                    <a:lnTo>
                      <a:pt x="13506" y="1803"/>
                    </a:lnTo>
                    <a:lnTo>
                      <a:pt x="13491" y="1873"/>
                    </a:lnTo>
                    <a:lnTo>
                      <a:pt x="13476" y="1909"/>
                    </a:lnTo>
                    <a:lnTo>
                      <a:pt x="13439" y="1940"/>
                    </a:lnTo>
                    <a:lnTo>
                      <a:pt x="13417" y="1975"/>
                    </a:lnTo>
                    <a:lnTo>
                      <a:pt x="13381" y="2007"/>
                    </a:lnTo>
                    <a:lnTo>
                      <a:pt x="13344" y="2034"/>
                    </a:lnTo>
                    <a:lnTo>
                      <a:pt x="13256" y="2081"/>
                    </a:lnTo>
                    <a:lnTo>
                      <a:pt x="13204" y="2101"/>
                    </a:lnTo>
                    <a:lnTo>
                      <a:pt x="13145" y="2120"/>
                    </a:lnTo>
                    <a:lnTo>
                      <a:pt x="13086" y="2136"/>
                    </a:lnTo>
                    <a:lnTo>
                      <a:pt x="13028" y="2148"/>
                    </a:lnTo>
                    <a:lnTo>
                      <a:pt x="12961" y="2156"/>
                    </a:lnTo>
                    <a:lnTo>
                      <a:pt x="12888" y="2160"/>
                    </a:lnTo>
                    <a:lnTo>
                      <a:pt x="12822" y="2164"/>
                    </a:lnTo>
                    <a:lnTo>
                      <a:pt x="8778" y="2164"/>
                    </a:lnTo>
                    <a:lnTo>
                      <a:pt x="8705" y="2160"/>
                    </a:lnTo>
                    <a:lnTo>
                      <a:pt x="8639" y="2156"/>
                    </a:lnTo>
                    <a:lnTo>
                      <a:pt x="8572" y="2148"/>
                    </a:lnTo>
                    <a:lnTo>
                      <a:pt x="8514" y="2136"/>
                    </a:lnTo>
                    <a:lnTo>
                      <a:pt x="8455" y="2120"/>
                    </a:lnTo>
                    <a:lnTo>
                      <a:pt x="8396" y="2101"/>
                    </a:lnTo>
                    <a:lnTo>
                      <a:pt x="8344" y="2081"/>
                    </a:lnTo>
                    <a:lnTo>
                      <a:pt x="8256" y="2034"/>
                    </a:lnTo>
                    <a:lnTo>
                      <a:pt x="8212" y="2007"/>
                    </a:lnTo>
                    <a:lnTo>
                      <a:pt x="8175" y="1975"/>
                    </a:lnTo>
                    <a:lnTo>
                      <a:pt x="8146" y="1940"/>
                    </a:lnTo>
                    <a:lnTo>
                      <a:pt x="8124" y="1909"/>
                    </a:lnTo>
                    <a:lnTo>
                      <a:pt x="8109" y="1873"/>
                    </a:lnTo>
                    <a:lnTo>
                      <a:pt x="8094" y="1803"/>
                    </a:lnTo>
                    <a:lnTo>
                      <a:pt x="8109" y="1732"/>
                    </a:lnTo>
                    <a:lnTo>
                      <a:pt x="8124" y="1697"/>
                    </a:lnTo>
                    <a:lnTo>
                      <a:pt x="8146" y="1662"/>
                    </a:lnTo>
                    <a:lnTo>
                      <a:pt x="8175" y="1630"/>
                    </a:lnTo>
                    <a:lnTo>
                      <a:pt x="8212" y="1599"/>
                    </a:lnTo>
                    <a:lnTo>
                      <a:pt x="8256" y="1572"/>
                    </a:lnTo>
                    <a:lnTo>
                      <a:pt x="8344" y="1525"/>
                    </a:lnTo>
                    <a:lnTo>
                      <a:pt x="8396" y="1505"/>
                    </a:lnTo>
                    <a:lnTo>
                      <a:pt x="8455" y="1485"/>
                    </a:lnTo>
                    <a:lnTo>
                      <a:pt x="8572" y="1462"/>
                    </a:lnTo>
                    <a:lnTo>
                      <a:pt x="8639" y="1450"/>
                    </a:lnTo>
                    <a:lnTo>
                      <a:pt x="8705" y="1446"/>
                    </a:lnTo>
                    <a:lnTo>
                      <a:pt x="8778" y="1446"/>
                    </a:lnTo>
                    <a:close/>
                    <a:moveTo>
                      <a:pt x="10793" y="20883"/>
                    </a:moveTo>
                    <a:lnTo>
                      <a:pt x="10690" y="20883"/>
                    </a:lnTo>
                    <a:lnTo>
                      <a:pt x="10594" y="20879"/>
                    </a:lnTo>
                    <a:lnTo>
                      <a:pt x="10491" y="20871"/>
                    </a:lnTo>
                    <a:lnTo>
                      <a:pt x="10396" y="20859"/>
                    </a:lnTo>
                    <a:lnTo>
                      <a:pt x="10285" y="20847"/>
                    </a:lnTo>
                    <a:lnTo>
                      <a:pt x="10197" y="20836"/>
                    </a:lnTo>
                    <a:lnTo>
                      <a:pt x="10102" y="20820"/>
                    </a:lnTo>
                    <a:lnTo>
                      <a:pt x="10013" y="20800"/>
                    </a:lnTo>
                    <a:lnTo>
                      <a:pt x="9925" y="20773"/>
                    </a:lnTo>
                    <a:lnTo>
                      <a:pt x="9837" y="20749"/>
                    </a:lnTo>
                    <a:lnTo>
                      <a:pt x="9741" y="20726"/>
                    </a:lnTo>
                    <a:lnTo>
                      <a:pt x="9660" y="20699"/>
                    </a:lnTo>
                    <a:lnTo>
                      <a:pt x="9440" y="20604"/>
                    </a:lnTo>
                    <a:lnTo>
                      <a:pt x="9366" y="20569"/>
                    </a:lnTo>
                    <a:lnTo>
                      <a:pt x="9300" y="20530"/>
                    </a:lnTo>
                    <a:lnTo>
                      <a:pt x="9234" y="20487"/>
                    </a:lnTo>
                    <a:lnTo>
                      <a:pt x="9175" y="20448"/>
                    </a:lnTo>
                    <a:lnTo>
                      <a:pt x="9116" y="20405"/>
                    </a:lnTo>
                    <a:lnTo>
                      <a:pt x="9065" y="20361"/>
                    </a:lnTo>
                    <a:lnTo>
                      <a:pt x="9021" y="20318"/>
                    </a:lnTo>
                    <a:lnTo>
                      <a:pt x="8977" y="20271"/>
                    </a:lnTo>
                    <a:lnTo>
                      <a:pt x="8933" y="20220"/>
                    </a:lnTo>
                    <a:lnTo>
                      <a:pt x="8896" y="20173"/>
                    </a:lnTo>
                    <a:lnTo>
                      <a:pt x="8837" y="20071"/>
                    </a:lnTo>
                    <a:lnTo>
                      <a:pt x="8815" y="20020"/>
                    </a:lnTo>
                    <a:lnTo>
                      <a:pt x="8800" y="19970"/>
                    </a:lnTo>
                    <a:lnTo>
                      <a:pt x="8786" y="19911"/>
                    </a:lnTo>
                    <a:lnTo>
                      <a:pt x="8778" y="19856"/>
                    </a:lnTo>
                    <a:lnTo>
                      <a:pt x="8778" y="19746"/>
                    </a:lnTo>
                    <a:lnTo>
                      <a:pt x="8786" y="19695"/>
                    </a:lnTo>
                    <a:lnTo>
                      <a:pt x="8800" y="19636"/>
                    </a:lnTo>
                    <a:lnTo>
                      <a:pt x="8815" y="19585"/>
                    </a:lnTo>
                    <a:lnTo>
                      <a:pt x="8837" y="19531"/>
                    </a:lnTo>
                    <a:lnTo>
                      <a:pt x="8866" y="19480"/>
                    </a:lnTo>
                    <a:lnTo>
                      <a:pt x="8896" y="19433"/>
                    </a:lnTo>
                    <a:lnTo>
                      <a:pt x="8933" y="19382"/>
                    </a:lnTo>
                    <a:lnTo>
                      <a:pt x="8977" y="19331"/>
                    </a:lnTo>
                    <a:lnTo>
                      <a:pt x="9021" y="19288"/>
                    </a:lnTo>
                    <a:lnTo>
                      <a:pt x="9065" y="19241"/>
                    </a:lnTo>
                    <a:lnTo>
                      <a:pt x="9116" y="19197"/>
                    </a:lnTo>
                    <a:lnTo>
                      <a:pt x="9175" y="19158"/>
                    </a:lnTo>
                    <a:lnTo>
                      <a:pt x="9234" y="19111"/>
                    </a:lnTo>
                    <a:lnTo>
                      <a:pt x="9300" y="19076"/>
                    </a:lnTo>
                    <a:lnTo>
                      <a:pt x="9366" y="19037"/>
                    </a:lnTo>
                    <a:lnTo>
                      <a:pt x="9440" y="19001"/>
                    </a:lnTo>
                    <a:lnTo>
                      <a:pt x="9660" y="18907"/>
                    </a:lnTo>
                    <a:lnTo>
                      <a:pt x="9741" y="18880"/>
                    </a:lnTo>
                    <a:lnTo>
                      <a:pt x="9837" y="18852"/>
                    </a:lnTo>
                    <a:lnTo>
                      <a:pt x="9925" y="18825"/>
                    </a:lnTo>
                    <a:lnTo>
                      <a:pt x="10102" y="18786"/>
                    </a:lnTo>
                    <a:lnTo>
                      <a:pt x="10197" y="18770"/>
                    </a:lnTo>
                    <a:lnTo>
                      <a:pt x="10285" y="18754"/>
                    </a:lnTo>
                    <a:lnTo>
                      <a:pt x="10396" y="18743"/>
                    </a:lnTo>
                    <a:lnTo>
                      <a:pt x="10491" y="18735"/>
                    </a:lnTo>
                    <a:lnTo>
                      <a:pt x="10594" y="18727"/>
                    </a:lnTo>
                    <a:lnTo>
                      <a:pt x="10690" y="18723"/>
                    </a:lnTo>
                    <a:lnTo>
                      <a:pt x="10903" y="18723"/>
                    </a:lnTo>
                    <a:lnTo>
                      <a:pt x="11006" y="18727"/>
                    </a:lnTo>
                    <a:lnTo>
                      <a:pt x="11109" y="18735"/>
                    </a:lnTo>
                    <a:lnTo>
                      <a:pt x="11204" y="18743"/>
                    </a:lnTo>
                    <a:lnTo>
                      <a:pt x="11300" y="18754"/>
                    </a:lnTo>
                    <a:lnTo>
                      <a:pt x="11403" y="18770"/>
                    </a:lnTo>
                    <a:lnTo>
                      <a:pt x="11498" y="18786"/>
                    </a:lnTo>
                    <a:lnTo>
                      <a:pt x="11675" y="18825"/>
                    </a:lnTo>
                    <a:lnTo>
                      <a:pt x="11763" y="18852"/>
                    </a:lnTo>
                    <a:lnTo>
                      <a:pt x="11844" y="18880"/>
                    </a:lnTo>
                    <a:lnTo>
                      <a:pt x="11932" y="18907"/>
                    </a:lnTo>
                    <a:lnTo>
                      <a:pt x="12013" y="18939"/>
                    </a:lnTo>
                    <a:lnTo>
                      <a:pt x="12160" y="19001"/>
                    </a:lnTo>
                    <a:lnTo>
                      <a:pt x="12234" y="19037"/>
                    </a:lnTo>
                    <a:lnTo>
                      <a:pt x="12300" y="19076"/>
                    </a:lnTo>
                    <a:lnTo>
                      <a:pt x="12359" y="19111"/>
                    </a:lnTo>
                    <a:lnTo>
                      <a:pt x="12425" y="19158"/>
                    </a:lnTo>
                    <a:lnTo>
                      <a:pt x="12484" y="19197"/>
                    </a:lnTo>
                    <a:lnTo>
                      <a:pt x="12535" y="19241"/>
                    </a:lnTo>
                    <a:lnTo>
                      <a:pt x="12579" y="19288"/>
                    </a:lnTo>
                    <a:lnTo>
                      <a:pt x="12623" y="19331"/>
                    </a:lnTo>
                    <a:lnTo>
                      <a:pt x="12667" y="19382"/>
                    </a:lnTo>
                    <a:lnTo>
                      <a:pt x="12704" y="19433"/>
                    </a:lnTo>
                    <a:lnTo>
                      <a:pt x="12734" y="19480"/>
                    </a:lnTo>
                    <a:lnTo>
                      <a:pt x="12763" y="19531"/>
                    </a:lnTo>
                    <a:lnTo>
                      <a:pt x="12785" y="19585"/>
                    </a:lnTo>
                    <a:lnTo>
                      <a:pt x="12800" y="19636"/>
                    </a:lnTo>
                    <a:lnTo>
                      <a:pt x="12814" y="19695"/>
                    </a:lnTo>
                    <a:lnTo>
                      <a:pt x="12822" y="19746"/>
                    </a:lnTo>
                    <a:lnTo>
                      <a:pt x="12822" y="19856"/>
                    </a:lnTo>
                    <a:lnTo>
                      <a:pt x="12814" y="19911"/>
                    </a:lnTo>
                    <a:lnTo>
                      <a:pt x="12800" y="19970"/>
                    </a:lnTo>
                    <a:lnTo>
                      <a:pt x="12785" y="20020"/>
                    </a:lnTo>
                    <a:lnTo>
                      <a:pt x="12763" y="20071"/>
                    </a:lnTo>
                    <a:lnTo>
                      <a:pt x="12704" y="20173"/>
                    </a:lnTo>
                    <a:lnTo>
                      <a:pt x="12667" y="20220"/>
                    </a:lnTo>
                    <a:lnTo>
                      <a:pt x="12623" y="20271"/>
                    </a:lnTo>
                    <a:lnTo>
                      <a:pt x="12579" y="20318"/>
                    </a:lnTo>
                    <a:lnTo>
                      <a:pt x="12535" y="20361"/>
                    </a:lnTo>
                    <a:lnTo>
                      <a:pt x="12484" y="20405"/>
                    </a:lnTo>
                    <a:lnTo>
                      <a:pt x="12425" y="20448"/>
                    </a:lnTo>
                    <a:lnTo>
                      <a:pt x="12359" y="20487"/>
                    </a:lnTo>
                    <a:lnTo>
                      <a:pt x="12300" y="20530"/>
                    </a:lnTo>
                    <a:lnTo>
                      <a:pt x="12234" y="20569"/>
                    </a:lnTo>
                    <a:lnTo>
                      <a:pt x="12160" y="20604"/>
                    </a:lnTo>
                    <a:lnTo>
                      <a:pt x="12013" y="20667"/>
                    </a:lnTo>
                    <a:lnTo>
                      <a:pt x="11932" y="20699"/>
                    </a:lnTo>
                    <a:lnTo>
                      <a:pt x="11844" y="20726"/>
                    </a:lnTo>
                    <a:lnTo>
                      <a:pt x="11763" y="20749"/>
                    </a:lnTo>
                    <a:lnTo>
                      <a:pt x="11675" y="20773"/>
                    </a:lnTo>
                    <a:lnTo>
                      <a:pt x="11587" y="20800"/>
                    </a:lnTo>
                    <a:lnTo>
                      <a:pt x="11498" y="20820"/>
                    </a:lnTo>
                    <a:lnTo>
                      <a:pt x="11403" y="20836"/>
                    </a:lnTo>
                    <a:lnTo>
                      <a:pt x="11300" y="20847"/>
                    </a:lnTo>
                    <a:lnTo>
                      <a:pt x="11109" y="20871"/>
                    </a:lnTo>
                    <a:lnTo>
                      <a:pt x="11006" y="20879"/>
                    </a:lnTo>
                    <a:lnTo>
                      <a:pt x="10903" y="20883"/>
                    </a:lnTo>
                    <a:lnTo>
                      <a:pt x="10793" y="20883"/>
                    </a:lnTo>
                    <a:close/>
                    <a:moveTo>
                      <a:pt x="20255" y="18002"/>
                    </a:moveTo>
                    <a:lnTo>
                      <a:pt x="1345" y="18002"/>
                    </a:lnTo>
                    <a:lnTo>
                      <a:pt x="1345" y="3602"/>
                    </a:lnTo>
                    <a:lnTo>
                      <a:pt x="20255" y="3602"/>
                    </a:lnTo>
                    <a:lnTo>
                      <a:pt x="20255" y="18002"/>
                    </a:lnTo>
                    <a:close/>
                  </a:path>
                </a:pathLst>
              </a:cu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nvGrpSpPr>
              <p:cNvPr id="11" name="组合 42"/>
              <p:cNvGrpSpPr/>
              <p:nvPr/>
            </p:nvGrpSpPr>
            <p:grpSpPr>
              <a:xfrm>
                <a:off x="246514" y="949695"/>
                <a:ext cx="2107933" cy="2107932"/>
                <a:chOff x="0" y="0"/>
                <a:chExt cx="2107931" cy="2107931"/>
              </a:xfrm>
            </p:grpSpPr>
            <p:pic>
              <p:nvPicPr>
                <p:cNvPr id="4" name="图片 46" descr="图片 46"/>
                <p:cNvPicPr>
                  <a:picLocks noChangeAspect="1"/>
                </p:cNvPicPr>
                <p:nvPr/>
              </p:nvPicPr>
              <p:blipFill>
                <a:blip r:embed="rId2"/>
                <a:stretch>
                  <a:fillRect/>
                </a:stretch>
              </p:blipFill>
              <p:spPr>
                <a:xfrm>
                  <a:off x="78788" y="78789"/>
                  <a:ext cx="1950356" cy="1950354"/>
                </a:xfrm>
                <a:prstGeom prst="rect">
                  <a:avLst/>
                </a:prstGeom>
                <a:ln w="12700" cap="flat">
                  <a:noFill/>
                  <a:miter lim="400000"/>
                  <a:headEnd/>
                  <a:tailEnd/>
                </a:ln>
                <a:effectLst/>
              </p:spPr>
            </p:pic>
            <p:sp>
              <p:nvSpPr>
                <p:cNvPr id="780" name="任意多边形 47"/>
                <p:cNvSpPr/>
                <p:nvPr/>
              </p:nvSpPr>
              <p:spPr>
                <a:xfrm>
                  <a:off x="0" y="-1"/>
                  <a:ext cx="2107933" cy="2107933"/>
                </a:xfrm>
                <a:custGeom>
                  <a:avLst/>
                  <a:gdLst/>
                  <a:ahLst/>
                  <a:cxnLst>
                    <a:cxn ang="0">
                      <a:pos x="wd2" y="hd2"/>
                    </a:cxn>
                    <a:cxn ang="5400000">
                      <a:pos x="wd2" y="hd2"/>
                    </a:cxn>
                    <a:cxn ang="10800000">
                      <a:pos x="wd2" y="hd2"/>
                    </a:cxn>
                    <a:cxn ang="16200000">
                      <a:pos x="wd2" y="hd2"/>
                    </a:cxn>
                  </a:cxnLst>
                  <a:rect l="0" t="0" r="r" b="b"/>
                  <a:pathLst>
                    <a:path w="21600" h="21600" extrusionOk="0">
                      <a:moveTo>
                        <a:pt x="21373" y="16967"/>
                      </a:moveTo>
                      <a:lnTo>
                        <a:pt x="21600" y="16967"/>
                      </a:lnTo>
                      <a:lnTo>
                        <a:pt x="21600" y="21600"/>
                      </a:lnTo>
                      <a:lnTo>
                        <a:pt x="16967" y="21600"/>
                      </a:lnTo>
                      <a:lnTo>
                        <a:pt x="16967" y="21373"/>
                      </a:lnTo>
                      <a:lnTo>
                        <a:pt x="21373" y="21373"/>
                      </a:lnTo>
                      <a:close/>
                      <a:moveTo>
                        <a:pt x="0" y="16967"/>
                      </a:moveTo>
                      <a:lnTo>
                        <a:pt x="227" y="16967"/>
                      </a:lnTo>
                      <a:lnTo>
                        <a:pt x="227" y="21373"/>
                      </a:lnTo>
                      <a:lnTo>
                        <a:pt x="4633" y="21373"/>
                      </a:lnTo>
                      <a:lnTo>
                        <a:pt x="4633" y="21600"/>
                      </a:lnTo>
                      <a:lnTo>
                        <a:pt x="0" y="21600"/>
                      </a:lnTo>
                      <a:close/>
                      <a:moveTo>
                        <a:pt x="16967" y="0"/>
                      </a:moveTo>
                      <a:lnTo>
                        <a:pt x="21600" y="0"/>
                      </a:lnTo>
                      <a:lnTo>
                        <a:pt x="21600" y="4633"/>
                      </a:lnTo>
                      <a:lnTo>
                        <a:pt x="21373" y="4633"/>
                      </a:lnTo>
                      <a:lnTo>
                        <a:pt x="21373" y="227"/>
                      </a:lnTo>
                      <a:lnTo>
                        <a:pt x="16967" y="227"/>
                      </a:lnTo>
                      <a:close/>
                      <a:moveTo>
                        <a:pt x="0" y="0"/>
                      </a:moveTo>
                      <a:lnTo>
                        <a:pt x="4633" y="0"/>
                      </a:lnTo>
                      <a:lnTo>
                        <a:pt x="4633" y="227"/>
                      </a:lnTo>
                      <a:lnTo>
                        <a:pt x="227" y="227"/>
                      </a:lnTo>
                      <a:lnTo>
                        <a:pt x="227" y="4633"/>
                      </a:lnTo>
                      <a:lnTo>
                        <a:pt x="0" y="4633"/>
                      </a:lnTo>
                      <a:close/>
                    </a:path>
                  </a:pathLst>
                </a:custGeom>
                <a:solidFill>
                  <a:srgbClr val="404040"/>
                </a:solidFill>
                <a:ln w="12700" cap="flat">
                  <a:solidFill>
                    <a:srgbClr val="F3F3F3"/>
                  </a:solidFill>
                  <a:prstDash val="solid"/>
                  <a:miter lim="800000"/>
                </a:ln>
                <a:effectLst/>
              </p:spPr>
              <p:txBody>
                <a:bodyPr wrap="square" lIns="45719" tIns="45719" rIns="45719" bIns="45719" numCol="1" anchor="ctr">
                  <a:noAutofit/>
                </a:bodyPr>
                <a:lstStyle/>
                <a:p>
                  <a:pPr algn="ctr">
                    <a:defRPr>
                      <a:solidFill>
                        <a:srgbClr val="FFFFFF"/>
                      </a:solidFill>
                    </a:defRPr>
                  </a:pPr>
                </a:p>
              </p:txBody>
            </p:sp>
          </p:grpSp>
          <p:grpSp>
            <p:nvGrpSpPr>
              <p:cNvPr id="12" name="组合 43"/>
              <p:cNvGrpSpPr/>
              <p:nvPr/>
            </p:nvGrpSpPr>
            <p:grpSpPr>
              <a:xfrm>
                <a:off x="145447" y="3344866"/>
                <a:ext cx="2310067" cy="400788"/>
                <a:chOff x="-1" y="0"/>
                <a:chExt cx="2310065" cy="400787"/>
              </a:xfrm>
            </p:grpSpPr>
            <p:sp>
              <p:nvSpPr>
                <p:cNvPr id="782" name="圆角矩形 44"/>
                <p:cNvSpPr/>
                <p:nvPr/>
              </p:nvSpPr>
              <p:spPr>
                <a:xfrm>
                  <a:off x="283811" y="0"/>
                  <a:ext cx="1742441" cy="400787"/>
                </a:xfrm>
                <a:prstGeom prst="roundRect">
                  <a:avLst>
                    <a:gd name="adj" fmla="val 50000"/>
                  </a:avLst>
                </a:prstGeom>
                <a:solidFill>
                  <a:srgbClr val="019FE8"/>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783" name="文本框 45"/>
                <p:cNvSpPr txBox="1"/>
                <p:nvPr/>
              </p:nvSpPr>
              <p:spPr>
                <a:xfrm>
                  <a:off x="-1" y="337"/>
                  <a:ext cx="2310065" cy="386657"/>
                </a:xfrm>
                <a:prstGeom prst="rect">
                  <a:avLst/>
                </a:prstGeom>
                <a:noFill/>
                <a:ln w="12700" cap="flat">
                  <a:noFill/>
                  <a:miter lim="400000"/>
                </a:ln>
                <a:effectLst/>
              </p:spPr>
              <p:txBody>
                <a:bodyPr wrap="square" lIns="45719" tIns="45719" rIns="45719" bIns="45719" numCol="1" anchor="t">
                  <a:spAutoFit/>
                </a:bodyPr>
                <a:lstStyle>
                  <a:lvl1pPr algn="ctr">
                    <a:defRPr sz="20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r>
                    <a:rPr lang="zh-CN" altLang="en-US" sz="1800" dirty="0"/>
                    <a:t>零废弃促进会</a:t>
                  </a:r>
                  <a:endParaRPr lang="zh-CN" altLang="en-US" sz="1800" dirty="0"/>
                </a:p>
              </p:txBody>
            </p:sp>
          </p:grpSp>
        </p:grpSp>
        <p:grpSp>
          <p:nvGrpSpPr>
            <p:cNvPr id="13" name="组合 48"/>
            <p:cNvGrpSpPr/>
            <p:nvPr/>
          </p:nvGrpSpPr>
          <p:grpSpPr>
            <a:xfrm>
              <a:off x="3665457" y="-2"/>
              <a:ext cx="2600962" cy="4876805"/>
              <a:chOff x="0" y="-1"/>
              <a:chExt cx="2600961" cy="4876803"/>
            </a:xfrm>
          </p:grpSpPr>
          <p:sp>
            <p:nvSpPr>
              <p:cNvPr id="786" name="KSO_Shape"/>
              <p:cNvSpPr/>
              <p:nvPr/>
            </p:nvSpPr>
            <p:spPr>
              <a:xfrm>
                <a:off x="0" y="-1"/>
                <a:ext cx="2600961" cy="4876803"/>
              </a:xfrm>
              <a:custGeom>
                <a:avLst/>
                <a:gdLst/>
                <a:ahLst/>
                <a:cxnLst>
                  <a:cxn ang="0">
                    <a:pos x="wd2" y="hd2"/>
                  </a:cxn>
                  <a:cxn ang="5400000">
                    <a:pos x="wd2" y="hd2"/>
                  </a:cxn>
                  <a:cxn ang="10800000">
                    <a:pos x="wd2" y="hd2"/>
                  </a:cxn>
                  <a:cxn ang="16200000">
                    <a:pos x="wd2" y="hd2"/>
                  </a:cxn>
                </a:cxnLst>
                <a:rect l="0" t="0" r="r" b="b"/>
                <a:pathLst>
                  <a:path w="21600" h="21600" extrusionOk="0">
                    <a:moveTo>
                      <a:pt x="18225" y="0"/>
                    </a:moveTo>
                    <a:lnTo>
                      <a:pt x="3367" y="0"/>
                    </a:lnTo>
                    <a:lnTo>
                      <a:pt x="3198" y="4"/>
                    </a:lnTo>
                    <a:lnTo>
                      <a:pt x="3029" y="12"/>
                    </a:lnTo>
                    <a:lnTo>
                      <a:pt x="2691" y="43"/>
                    </a:lnTo>
                    <a:lnTo>
                      <a:pt x="2536" y="63"/>
                    </a:lnTo>
                    <a:lnTo>
                      <a:pt x="2367" y="86"/>
                    </a:lnTo>
                    <a:lnTo>
                      <a:pt x="2213" y="114"/>
                    </a:lnTo>
                    <a:lnTo>
                      <a:pt x="2066" y="145"/>
                    </a:lnTo>
                    <a:lnTo>
                      <a:pt x="1912" y="180"/>
                    </a:lnTo>
                    <a:lnTo>
                      <a:pt x="1764" y="219"/>
                    </a:lnTo>
                    <a:lnTo>
                      <a:pt x="1625" y="263"/>
                    </a:lnTo>
                    <a:lnTo>
                      <a:pt x="1492" y="314"/>
                    </a:lnTo>
                    <a:lnTo>
                      <a:pt x="1353" y="365"/>
                    </a:lnTo>
                    <a:lnTo>
                      <a:pt x="1228" y="415"/>
                    </a:lnTo>
                    <a:lnTo>
                      <a:pt x="1103" y="470"/>
                    </a:lnTo>
                    <a:lnTo>
                      <a:pt x="993" y="529"/>
                    </a:lnTo>
                    <a:lnTo>
                      <a:pt x="875" y="596"/>
                    </a:lnTo>
                    <a:lnTo>
                      <a:pt x="765" y="662"/>
                    </a:lnTo>
                    <a:lnTo>
                      <a:pt x="573" y="796"/>
                    </a:lnTo>
                    <a:lnTo>
                      <a:pt x="485" y="874"/>
                    </a:lnTo>
                    <a:lnTo>
                      <a:pt x="404" y="949"/>
                    </a:lnTo>
                    <a:lnTo>
                      <a:pt x="331" y="1023"/>
                    </a:lnTo>
                    <a:lnTo>
                      <a:pt x="257" y="1101"/>
                    </a:lnTo>
                    <a:lnTo>
                      <a:pt x="199" y="1188"/>
                    </a:lnTo>
                    <a:lnTo>
                      <a:pt x="147" y="1270"/>
                    </a:lnTo>
                    <a:lnTo>
                      <a:pt x="103" y="1352"/>
                    </a:lnTo>
                    <a:lnTo>
                      <a:pt x="66" y="1442"/>
                    </a:lnTo>
                    <a:lnTo>
                      <a:pt x="37" y="1529"/>
                    </a:lnTo>
                    <a:lnTo>
                      <a:pt x="15" y="1619"/>
                    </a:lnTo>
                    <a:lnTo>
                      <a:pt x="0" y="1713"/>
                    </a:lnTo>
                    <a:lnTo>
                      <a:pt x="0" y="19895"/>
                    </a:lnTo>
                    <a:lnTo>
                      <a:pt x="15" y="19985"/>
                    </a:lnTo>
                    <a:lnTo>
                      <a:pt x="37" y="20075"/>
                    </a:lnTo>
                    <a:lnTo>
                      <a:pt x="66" y="20162"/>
                    </a:lnTo>
                    <a:lnTo>
                      <a:pt x="103" y="20252"/>
                    </a:lnTo>
                    <a:lnTo>
                      <a:pt x="147" y="20338"/>
                    </a:lnTo>
                    <a:lnTo>
                      <a:pt x="199" y="20420"/>
                    </a:lnTo>
                    <a:lnTo>
                      <a:pt x="257" y="20499"/>
                    </a:lnTo>
                    <a:lnTo>
                      <a:pt x="331" y="20581"/>
                    </a:lnTo>
                    <a:lnTo>
                      <a:pt x="404" y="20659"/>
                    </a:lnTo>
                    <a:lnTo>
                      <a:pt x="485" y="20734"/>
                    </a:lnTo>
                    <a:lnTo>
                      <a:pt x="573" y="20808"/>
                    </a:lnTo>
                    <a:lnTo>
                      <a:pt x="669" y="20879"/>
                    </a:lnTo>
                    <a:lnTo>
                      <a:pt x="765" y="20945"/>
                    </a:lnTo>
                    <a:lnTo>
                      <a:pt x="875" y="21008"/>
                    </a:lnTo>
                    <a:lnTo>
                      <a:pt x="993" y="21075"/>
                    </a:lnTo>
                    <a:lnTo>
                      <a:pt x="1103" y="21134"/>
                    </a:lnTo>
                    <a:lnTo>
                      <a:pt x="1353" y="21243"/>
                    </a:lnTo>
                    <a:lnTo>
                      <a:pt x="1492" y="21294"/>
                    </a:lnTo>
                    <a:lnTo>
                      <a:pt x="1625" y="21341"/>
                    </a:lnTo>
                    <a:lnTo>
                      <a:pt x="1764" y="21384"/>
                    </a:lnTo>
                    <a:lnTo>
                      <a:pt x="1912" y="21424"/>
                    </a:lnTo>
                    <a:lnTo>
                      <a:pt x="2066" y="21459"/>
                    </a:lnTo>
                    <a:lnTo>
                      <a:pt x="2213" y="21494"/>
                    </a:lnTo>
                    <a:lnTo>
                      <a:pt x="2367" y="21522"/>
                    </a:lnTo>
                    <a:lnTo>
                      <a:pt x="2536" y="21545"/>
                    </a:lnTo>
                    <a:lnTo>
                      <a:pt x="2691" y="21565"/>
                    </a:lnTo>
                    <a:lnTo>
                      <a:pt x="2860" y="21580"/>
                    </a:lnTo>
                    <a:lnTo>
                      <a:pt x="3029" y="21592"/>
                    </a:lnTo>
                    <a:lnTo>
                      <a:pt x="3198" y="21600"/>
                    </a:lnTo>
                    <a:lnTo>
                      <a:pt x="18395" y="21600"/>
                    </a:lnTo>
                    <a:lnTo>
                      <a:pt x="18564" y="21592"/>
                    </a:lnTo>
                    <a:lnTo>
                      <a:pt x="18740" y="21580"/>
                    </a:lnTo>
                    <a:lnTo>
                      <a:pt x="18902" y="21565"/>
                    </a:lnTo>
                    <a:lnTo>
                      <a:pt x="19064" y="21545"/>
                    </a:lnTo>
                    <a:lnTo>
                      <a:pt x="19225" y="21522"/>
                    </a:lnTo>
                    <a:lnTo>
                      <a:pt x="19380" y="21494"/>
                    </a:lnTo>
                    <a:lnTo>
                      <a:pt x="19534" y="21459"/>
                    </a:lnTo>
                    <a:lnTo>
                      <a:pt x="19681" y="21424"/>
                    </a:lnTo>
                    <a:lnTo>
                      <a:pt x="19836" y="21384"/>
                    </a:lnTo>
                    <a:lnTo>
                      <a:pt x="19968" y="21341"/>
                    </a:lnTo>
                    <a:lnTo>
                      <a:pt x="20108" y="21294"/>
                    </a:lnTo>
                    <a:lnTo>
                      <a:pt x="20247" y="21243"/>
                    </a:lnTo>
                    <a:lnTo>
                      <a:pt x="20372" y="21188"/>
                    </a:lnTo>
                    <a:lnTo>
                      <a:pt x="20490" y="21134"/>
                    </a:lnTo>
                    <a:lnTo>
                      <a:pt x="20607" y="21075"/>
                    </a:lnTo>
                    <a:lnTo>
                      <a:pt x="20718" y="21008"/>
                    </a:lnTo>
                    <a:lnTo>
                      <a:pt x="20828" y="20945"/>
                    </a:lnTo>
                    <a:lnTo>
                      <a:pt x="20931" y="20879"/>
                    </a:lnTo>
                    <a:lnTo>
                      <a:pt x="21019" y="20808"/>
                    </a:lnTo>
                    <a:lnTo>
                      <a:pt x="21107" y="20734"/>
                    </a:lnTo>
                    <a:lnTo>
                      <a:pt x="21188" y="20659"/>
                    </a:lnTo>
                    <a:lnTo>
                      <a:pt x="21262" y="20581"/>
                    </a:lnTo>
                    <a:lnTo>
                      <a:pt x="21335" y="20499"/>
                    </a:lnTo>
                    <a:lnTo>
                      <a:pt x="21394" y="20420"/>
                    </a:lnTo>
                    <a:lnTo>
                      <a:pt x="21453" y="20338"/>
                    </a:lnTo>
                    <a:lnTo>
                      <a:pt x="21497" y="20252"/>
                    </a:lnTo>
                    <a:lnTo>
                      <a:pt x="21534" y="20162"/>
                    </a:lnTo>
                    <a:lnTo>
                      <a:pt x="21563" y="20075"/>
                    </a:lnTo>
                    <a:lnTo>
                      <a:pt x="21585" y="19985"/>
                    </a:lnTo>
                    <a:lnTo>
                      <a:pt x="21593" y="19895"/>
                    </a:lnTo>
                    <a:lnTo>
                      <a:pt x="21600" y="19801"/>
                    </a:lnTo>
                    <a:lnTo>
                      <a:pt x="21600" y="1803"/>
                    </a:lnTo>
                    <a:lnTo>
                      <a:pt x="21593" y="1713"/>
                    </a:lnTo>
                    <a:lnTo>
                      <a:pt x="21585" y="1619"/>
                    </a:lnTo>
                    <a:lnTo>
                      <a:pt x="21563" y="1529"/>
                    </a:lnTo>
                    <a:lnTo>
                      <a:pt x="21534" y="1442"/>
                    </a:lnTo>
                    <a:lnTo>
                      <a:pt x="21497" y="1352"/>
                    </a:lnTo>
                    <a:lnTo>
                      <a:pt x="21453" y="1270"/>
                    </a:lnTo>
                    <a:lnTo>
                      <a:pt x="21394" y="1188"/>
                    </a:lnTo>
                    <a:lnTo>
                      <a:pt x="21335" y="1101"/>
                    </a:lnTo>
                    <a:lnTo>
                      <a:pt x="21262" y="1023"/>
                    </a:lnTo>
                    <a:lnTo>
                      <a:pt x="21188" y="949"/>
                    </a:lnTo>
                    <a:lnTo>
                      <a:pt x="21107" y="874"/>
                    </a:lnTo>
                    <a:lnTo>
                      <a:pt x="21019" y="796"/>
                    </a:lnTo>
                    <a:lnTo>
                      <a:pt x="20931" y="729"/>
                    </a:lnTo>
                    <a:lnTo>
                      <a:pt x="20828" y="662"/>
                    </a:lnTo>
                    <a:lnTo>
                      <a:pt x="20607" y="529"/>
                    </a:lnTo>
                    <a:lnTo>
                      <a:pt x="20490" y="470"/>
                    </a:lnTo>
                    <a:lnTo>
                      <a:pt x="20372" y="415"/>
                    </a:lnTo>
                    <a:lnTo>
                      <a:pt x="20247" y="365"/>
                    </a:lnTo>
                    <a:lnTo>
                      <a:pt x="19968" y="263"/>
                    </a:lnTo>
                    <a:lnTo>
                      <a:pt x="19836" y="219"/>
                    </a:lnTo>
                    <a:lnTo>
                      <a:pt x="19681" y="180"/>
                    </a:lnTo>
                    <a:lnTo>
                      <a:pt x="19534" y="145"/>
                    </a:lnTo>
                    <a:lnTo>
                      <a:pt x="19380" y="114"/>
                    </a:lnTo>
                    <a:lnTo>
                      <a:pt x="19225" y="86"/>
                    </a:lnTo>
                    <a:lnTo>
                      <a:pt x="19064" y="63"/>
                    </a:lnTo>
                    <a:lnTo>
                      <a:pt x="18902" y="43"/>
                    </a:lnTo>
                    <a:lnTo>
                      <a:pt x="18740" y="27"/>
                    </a:lnTo>
                    <a:lnTo>
                      <a:pt x="18564" y="12"/>
                    </a:lnTo>
                    <a:lnTo>
                      <a:pt x="18395" y="4"/>
                    </a:lnTo>
                    <a:lnTo>
                      <a:pt x="18225" y="0"/>
                    </a:lnTo>
                    <a:close/>
                    <a:moveTo>
                      <a:pt x="8778" y="1446"/>
                    </a:moveTo>
                    <a:lnTo>
                      <a:pt x="12888" y="1446"/>
                    </a:lnTo>
                    <a:lnTo>
                      <a:pt x="12961" y="1450"/>
                    </a:lnTo>
                    <a:lnTo>
                      <a:pt x="13028" y="1462"/>
                    </a:lnTo>
                    <a:lnTo>
                      <a:pt x="13145" y="1485"/>
                    </a:lnTo>
                    <a:lnTo>
                      <a:pt x="13204" y="1505"/>
                    </a:lnTo>
                    <a:lnTo>
                      <a:pt x="13256" y="1525"/>
                    </a:lnTo>
                    <a:lnTo>
                      <a:pt x="13344" y="1572"/>
                    </a:lnTo>
                    <a:lnTo>
                      <a:pt x="13381" y="1599"/>
                    </a:lnTo>
                    <a:lnTo>
                      <a:pt x="13417" y="1630"/>
                    </a:lnTo>
                    <a:lnTo>
                      <a:pt x="13439" y="1662"/>
                    </a:lnTo>
                    <a:lnTo>
                      <a:pt x="13476" y="1697"/>
                    </a:lnTo>
                    <a:lnTo>
                      <a:pt x="13491" y="1732"/>
                    </a:lnTo>
                    <a:lnTo>
                      <a:pt x="13506" y="1803"/>
                    </a:lnTo>
                    <a:lnTo>
                      <a:pt x="13491" y="1873"/>
                    </a:lnTo>
                    <a:lnTo>
                      <a:pt x="13476" y="1909"/>
                    </a:lnTo>
                    <a:lnTo>
                      <a:pt x="13439" y="1940"/>
                    </a:lnTo>
                    <a:lnTo>
                      <a:pt x="13417" y="1975"/>
                    </a:lnTo>
                    <a:lnTo>
                      <a:pt x="13381" y="2007"/>
                    </a:lnTo>
                    <a:lnTo>
                      <a:pt x="13344" y="2034"/>
                    </a:lnTo>
                    <a:lnTo>
                      <a:pt x="13256" y="2081"/>
                    </a:lnTo>
                    <a:lnTo>
                      <a:pt x="13204" y="2101"/>
                    </a:lnTo>
                    <a:lnTo>
                      <a:pt x="13145" y="2120"/>
                    </a:lnTo>
                    <a:lnTo>
                      <a:pt x="13086" y="2136"/>
                    </a:lnTo>
                    <a:lnTo>
                      <a:pt x="13028" y="2148"/>
                    </a:lnTo>
                    <a:lnTo>
                      <a:pt x="12961" y="2156"/>
                    </a:lnTo>
                    <a:lnTo>
                      <a:pt x="12888" y="2160"/>
                    </a:lnTo>
                    <a:lnTo>
                      <a:pt x="12822" y="2164"/>
                    </a:lnTo>
                    <a:lnTo>
                      <a:pt x="8778" y="2164"/>
                    </a:lnTo>
                    <a:lnTo>
                      <a:pt x="8705" y="2160"/>
                    </a:lnTo>
                    <a:lnTo>
                      <a:pt x="8639" y="2156"/>
                    </a:lnTo>
                    <a:lnTo>
                      <a:pt x="8572" y="2148"/>
                    </a:lnTo>
                    <a:lnTo>
                      <a:pt x="8514" y="2136"/>
                    </a:lnTo>
                    <a:lnTo>
                      <a:pt x="8455" y="2120"/>
                    </a:lnTo>
                    <a:lnTo>
                      <a:pt x="8396" y="2101"/>
                    </a:lnTo>
                    <a:lnTo>
                      <a:pt x="8344" y="2081"/>
                    </a:lnTo>
                    <a:lnTo>
                      <a:pt x="8256" y="2034"/>
                    </a:lnTo>
                    <a:lnTo>
                      <a:pt x="8212" y="2007"/>
                    </a:lnTo>
                    <a:lnTo>
                      <a:pt x="8175" y="1975"/>
                    </a:lnTo>
                    <a:lnTo>
                      <a:pt x="8146" y="1940"/>
                    </a:lnTo>
                    <a:lnTo>
                      <a:pt x="8124" y="1909"/>
                    </a:lnTo>
                    <a:lnTo>
                      <a:pt x="8109" y="1873"/>
                    </a:lnTo>
                    <a:lnTo>
                      <a:pt x="8094" y="1803"/>
                    </a:lnTo>
                    <a:lnTo>
                      <a:pt x="8109" y="1732"/>
                    </a:lnTo>
                    <a:lnTo>
                      <a:pt x="8124" y="1697"/>
                    </a:lnTo>
                    <a:lnTo>
                      <a:pt x="8146" y="1662"/>
                    </a:lnTo>
                    <a:lnTo>
                      <a:pt x="8175" y="1630"/>
                    </a:lnTo>
                    <a:lnTo>
                      <a:pt x="8212" y="1599"/>
                    </a:lnTo>
                    <a:lnTo>
                      <a:pt x="8256" y="1572"/>
                    </a:lnTo>
                    <a:lnTo>
                      <a:pt x="8344" y="1525"/>
                    </a:lnTo>
                    <a:lnTo>
                      <a:pt x="8396" y="1505"/>
                    </a:lnTo>
                    <a:lnTo>
                      <a:pt x="8455" y="1485"/>
                    </a:lnTo>
                    <a:lnTo>
                      <a:pt x="8572" y="1462"/>
                    </a:lnTo>
                    <a:lnTo>
                      <a:pt x="8639" y="1450"/>
                    </a:lnTo>
                    <a:lnTo>
                      <a:pt x="8705" y="1446"/>
                    </a:lnTo>
                    <a:lnTo>
                      <a:pt x="8778" y="1446"/>
                    </a:lnTo>
                    <a:close/>
                    <a:moveTo>
                      <a:pt x="10793" y="20883"/>
                    </a:moveTo>
                    <a:lnTo>
                      <a:pt x="10690" y="20883"/>
                    </a:lnTo>
                    <a:lnTo>
                      <a:pt x="10594" y="20879"/>
                    </a:lnTo>
                    <a:lnTo>
                      <a:pt x="10491" y="20871"/>
                    </a:lnTo>
                    <a:lnTo>
                      <a:pt x="10396" y="20859"/>
                    </a:lnTo>
                    <a:lnTo>
                      <a:pt x="10285" y="20847"/>
                    </a:lnTo>
                    <a:lnTo>
                      <a:pt x="10197" y="20836"/>
                    </a:lnTo>
                    <a:lnTo>
                      <a:pt x="10102" y="20820"/>
                    </a:lnTo>
                    <a:lnTo>
                      <a:pt x="10013" y="20800"/>
                    </a:lnTo>
                    <a:lnTo>
                      <a:pt x="9925" y="20773"/>
                    </a:lnTo>
                    <a:lnTo>
                      <a:pt x="9837" y="20749"/>
                    </a:lnTo>
                    <a:lnTo>
                      <a:pt x="9741" y="20726"/>
                    </a:lnTo>
                    <a:lnTo>
                      <a:pt x="9660" y="20699"/>
                    </a:lnTo>
                    <a:lnTo>
                      <a:pt x="9440" y="20604"/>
                    </a:lnTo>
                    <a:lnTo>
                      <a:pt x="9366" y="20569"/>
                    </a:lnTo>
                    <a:lnTo>
                      <a:pt x="9300" y="20530"/>
                    </a:lnTo>
                    <a:lnTo>
                      <a:pt x="9234" y="20487"/>
                    </a:lnTo>
                    <a:lnTo>
                      <a:pt x="9175" y="20448"/>
                    </a:lnTo>
                    <a:lnTo>
                      <a:pt x="9116" y="20405"/>
                    </a:lnTo>
                    <a:lnTo>
                      <a:pt x="9065" y="20361"/>
                    </a:lnTo>
                    <a:lnTo>
                      <a:pt x="9021" y="20318"/>
                    </a:lnTo>
                    <a:lnTo>
                      <a:pt x="8977" y="20271"/>
                    </a:lnTo>
                    <a:lnTo>
                      <a:pt x="8933" y="20220"/>
                    </a:lnTo>
                    <a:lnTo>
                      <a:pt x="8896" y="20173"/>
                    </a:lnTo>
                    <a:lnTo>
                      <a:pt x="8837" y="20071"/>
                    </a:lnTo>
                    <a:lnTo>
                      <a:pt x="8815" y="20020"/>
                    </a:lnTo>
                    <a:lnTo>
                      <a:pt x="8800" y="19970"/>
                    </a:lnTo>
                    <a:lnTo>
                      <a:pt x="8786" y="19911"/>
                    </a:lnTo>
                    <a:lnTo>
                      <a:pt x="8778" y="19856"/>
                    </a:lnTo>
                    <a:lnTo>
                      <a:pt x="8778" y="19746"/>
                    </a:lnTo>
                    <a:lnTo>
                      <a:pt x="8786" y="19695"/>
                    </a:lnTo>
                    <a:lnTo>
                      <a:pt x="8800" y="19636"/>
                    </a:lnTo>
                    <a:lnTo>
                      <a:pt x="8815" y="19585"/>
                    </a:lnTo>
                    <a:lnTo>
                      <a:pt x="8837" y="19531"/>
                    </a:lnTo>
                    <a:lnTo>
                      <a:pt x="8866" y="19480"/>
                    </a:lnTo>
                    <a:lnTo>
                      <a:pt x="8896" y="19433"/>
                    </a:lnTo>
                    <a:lnTo>
                      <a:pt x="8933" y="19382"/>
                    </a:lnTo>
                    <a:lnTo>
                      <a:pt x="8977" y="19331"/>
                    </a:lnTo>
                    <a:lnTo>
                      <a:pt x="9021" y="19288"/>
                    </a:lnTo>
                    <a:lnTo>
                      <a:pt x="9065" y="19241"/>
                    </a:lnTo>
                    <a:lnTo>
                      <a:pt x="9116" y="19197"/>
                    </a:lnTo>
                    <a:lnTo>
                      <a:pt x="9175" y="19158"/>
                    </a:lnTo>
                    <a:lnTo>
                      <a:pt x="9234" y="19111"/>
                    </a:lnTo>
                    <a:lnTo>
                      <a:pt x="9300" y="19076"/>
                    </a:lnTo>
                    <a:lnTo>
                      <a:pt x="9366" y="19037"/>
                    </a:lnTo>
                    <a:lnTo>
                      <a:pt x="9440" y="19001"/>
                    </a:lnTo>
                    <a:lnTo>
                      <a:pt x="9660" y="18907"/>
                    </a:lnTo>
                    <a:lnTo>
                      <a:pt x="9741" y="18880"/>
                    </a:lnTo>
                    <a:lnTo>
                      <a:pt x="9837" y="18852"/>
                    </a:lnTo>
                    <a:lnTo>
                      <a:pt x="9925" y="18825"/>
                    </a:lnTo>
                    <a:lnTo>
                      <a:pt x="10102" y="18786"/>
                    </a:lnTo>
                    <a:lnTo>
                      <a:pt x="10197" y="18770"/>
                    </a:lnTo>
                    <a:lnTo>
                      <a:pt x="10285" y="18754"/>
                    </a:lnTo>
                    <a:lnTo>
                      <a:pt x="10396" y="18743"/>
                    </a:lnTo>
                    <a:lnTo>
                      <a:pt x="10491" y="18735"/>
                    </a:lnTo>
                    <a:lnTo>
                      <a:pt x="10594" y="18727"/>
                    </a:lnTo>
                    <a:lnTo>
                      <a:pt x="10690" y="18723"/>
                    </a:lnTo>
                    <a:lnTo>
                      <a:pt x="10903" y="18723"/>
                    </a:lnTo>
                    <a:lnTo>
                      <a:pt x="11006" y="18727"/>
                    </a:lnTo>
                    <a:lnTo>
                      <a:pt x="11109" y="18735"/>
                    </a:lnTo>
                    <a:lnTo>
                      <a:pt x="11204" y="18743"/>
                    </a:lnTo>
                    <a:lnTo>
                      <a:pt x="11300" y="18754"/>
                    </a:lnTo>
                    <a:lnTo>
                      <a:pt x="11403" y="18770"/>
                    </a:lnTo>
                    <a:lnTo>
                      <a:pt x="11498" y="18786"/>
                    </a:lnTo>
                    <a:lnTo>
                      <a:pt x="11675" y="18825"/>
                    </a:lnTo>
                    <a:lnTo>
                      <a:pt x="11763" y="18852"/>
                    </a:lnTo>
                    <a:lnTo>
                      <a:pt x="11844" y="18880"/>
                    </a:lnTo>
                    <a:lnTo>
                      <a:pt x="11932" y="18907"/>
                    </a:lnTo>
                    <a:lnTo>
                      <a:pt x="12013" y="18939"/>
                    </a:lnTo>
                    <a:lnTo>
                      <a:pt x="12160" y="19001"/>
                    </a:lnTo>
                    <a:lnTo>
                      <a:pt x="12234" y="19037"/>
                    </a:lnTo>
                    <a:lnTo>
                      <a:pt x="12300" y="19076"/>
                    </a:lnTo>
                    <a:lnTo>
                      <a:pt x="12359" y="19111"/>
                    </a:lnTo>
                    <a:lnTo>
                      <a:pt x="12425" y="19158"/>
                    </a:lnTo>
                    <a:lnTo>
                      <a:pt x="12484" y="19197"/>
                    </a:lnTo>
                    <a:lnTo>
                      <a:pt x="12535" y="19241"/>
                    </a:lnTo>
                    <a:lnTo>
                      <a:pt x="12579" y="19288"/>
                    </a:lnTo>
                    <a:lnTo>
                      <a:pt x="12623" y="19331"/>
                    </a:lnTo>
                    <a:lnTo>
                      <a:pt x="12667" y="19382"/>
                    </a:lnTo>
                    <a:lnTo>
                      <a:pt x="12704" y="19433"/>
                    </a:lnTo>
                    <a:lnTo>
                      <a:pt x="12734" y="19480"/>
                    </a:lnTo>
                    <a:lnTo>
                      <a:pt x="12763" y="19531"/>
                    </a:lnTo>
                    <a:lnTo>
                      <a:pt x="12785" y="19585"/>
                    </a:lnTo>
                    <a:lnTo>
                      <a:pt x="12800" y="19636"/>
                    </a:lnTo>
                    <a:lnTo>
                      <a:pt x="12814" y="19695"/>
                    </a:lnTo>
                    <a:lnTo>
                      <a:pt x="12822" y="19746"/>
                    </a:lnTo>
                    <a:lnTo>
                      <a:pt x="12822" y="19856"/>
                    </a:lnTo>
                    <a:lnTo>
                      <a:pt x="12814" y="19911"/>
                    </a:lnTo>
                    <a:lnTo>
                      <a:pt x="12800" y="19970"/>
                    </a:lnTo>
                    <a:lnTo>
                      <a:pt x="12785" y="20020"/>
                    </a:lnTo>
                    <a:lnTo>
                      <a:pt x="12763" y="20071"/>
                    </a:lnTo>
                    <a:lnTo>
                      <a:pt x="12704" y="20173"/>
                    </a:lnTo>
                    <a:lnTo>
                      <a:pt x="12667" y="20220"/>
                    </a:lnTo>
                    <a:lnTo>
                      <a:pt x="12623" y="20271"/>
                    </a:lnTo>
                    <a:lnTo>
                      <a:pt x="12579" y="20318"/>
                    </a:lnTo>
                    <a:lnTo>
                      <a:pt x="12535" y="20361"/>
                    </a:lnTo>
                    <a:lnTo>
                      <a:pt x="12484" y="20405"/>
                    </a:lnTo>
                    <a:lnTo>
                      <a:pt x="12425" y="20448"/>
                    </a:lnTo>
                    <a:lnTo>
                      <a:pt x="12359" y="20487"/>
                    </a:lnTo>
                    <a:lnTo>
                      <a:pt x="12300" y="20530"/>
                    </a:lnTo>
                    <a:lnTo>
                      <a:pt x="12234" y="20569"/>
                    </a:lnTo>
                    <a:lnTo>
                      <a:pt x="12160" y="20604"/>
                    </a:lnTo>
                    <a:lnTo>
                      <a:pt x="12013" y="20667"/>
                    </a:lnTo>
                    <a:lnTo>
                      <a:pt x="11932" y="20699"/>
                    </a:lnTo>
                    <a:lnTo>
                      <a:pt x="11844" y="20726"/>
                    </a:lnTo>
                    <a:lnTo>
                      <a:pt x="11763" y="20749"/>
                    </a:lnTo>
                    <a:lnTo>
                      <a:pt x="11675" y="20773"/>
                    </a:lnTo>
                    <a:lnTo>
                      <a:pt x="11587" y="20800"/>
                    </a:lnTo>
                    <a:lnTo>
                      <a:pt x="11498" y="20820"/>
                    </a:lnTo>
                    <a:lnTo>
                      <a:pt x="11403" y="20836"/>
                    </a:lnTo>
                    <a:lnTo>
                      <a:pt x="11300" y="20847"/>
                    </a:lnTo>
                    <a:lnTo>
                      <a:pt x="11109" y="20871"/>
                    </a:lnTo>
                    <a:lnTo>
                      <a:pt x="11006" y="20879"/>
                    </a:lnTo>
                    <a:lnTo>
                      <a:pt x="10903" y="20883"/>
                    </a:lnTo>
                    <a:lnTo>
                      <a:pt x="10793" y="20883"/>
                    </a:lnTo>
                    <a:close/>
                    <a:moveTo>
                      <a:pt x="20255" y="18002"/>
                    </a:moveTo>
                    <a:lnTo>
                      <a:pt x="1345" y="18002"/>
                    </a:lnTo>
                    <a:lnTo>
                      <a:pt x="1345" y="3602"/>
                    </a:lnTo>
                    <a:lnTo>
                      <a:pt x="20255" y="3602"/>
                    </a:lnTo>
                    <a:lnTo>
                      <a:pt x="20255" y="18002"/>
                    </a:lnTo>
                    <a:close/>
                  </a:path>
                </a:pathLst>
              </a:cu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nvGrpSpPr>
              <p:cNvPr id="14" name="组合 50"/>
              <p:cNvGrpSpPr/>
              <p:nvPr/>
            </p:nvGrpSpPr>
            <p:grpSpPr>
              <a:xfrm>
                <a:off x="246514" y="949695"/>
                <a:ext cx="2107933" cy="2107932"/>
                <a:chOff x="0" y="0"/>
                <a:chExt cx="2107931" cy="2107931"/>
              </a:xfrm>
            </p:grpSpPr>
            <p:pic>
              <p:nvPicPr>
                <p:cNvPr id="5" name="图片 54" descr="图片 54"/>
                <p:cNvPicPr>
                  <a:picLocks noChangeAspect="1"/>
                </p:cNvPicPr>
                <p:nvPr/>
              </p:nvPicPr>
              <p:blipFill>
                <a:blip r:embed="rId3"/>
                <a:stretch>
                  <a:fillRect/>
                </a:stretch>
              </p:blipFill>
              <p:spPr>
                <a:xfrm>
                  <a:off x="78788" y="78789"/>
                  <a:ext cx="1950356" cy="1950354"/>
                </a:xfrm>
                <a:prstGeom prst="rect">
                  <a:avLst/>
                </a:prstGeom>
                <a:ln w="12700" cap="flat">
                  <a:noFill/>
                  <a:miter lim="400000"/>
                  <a:headEnd/>
                  <a:tailEnd/>
                </a:ln>
                <a:effectLst/>
              </p:spPr>
            </p:pic>
            <p:sp>
              <p:nvSpPr>
                <p:cNvPr id="788" name="任意多边形 55"/>
                <p:cNvSpPr/>
                <p:nvPr/>
              </p:nvSpPr>
              <p:spPr>
                <a:xfrm>
                  <a:off x="0" y="-1"/>
                  <a:ext cx="2107933" cy="2107933"/>
                </a:xfrm>
                <a:custGeom>
                  <a:avLst/>
                  <a:gdLst/>
                  <a:ahLst/>
                  <a:cxnLst>
                    <a:cxn ang="0">
                      <a:pos x="wd2" y="hd2"/>
                    </a:cxn>
                    <a:cxn ang="5400000">
                      <a:pos x="wd2" y="hd2"/>
                    </a:cxn>
                    <a:cxn ang="10800000">
                      <a:pos x="wd2" y="hd2"/>
                    </a:cxn>
                    <a:cxn ang="16200000">
                      <a:pos x="wd2" y="hd2"/>
                    </a:cxn>
                  </a:cxnLst>
                  <a:rect l="0" t="0" r="r" b="b"/>
                  <a:pathLst>
                    <a:path w="21600" h="21600" extrusionOk="0">
                      <a:moveTo>
                        <a:pt x="21373" y="16967"/>
                      </a:moveTo>
                      <a:lnTo>
                        <a:pt x="21600" y="16967"/>
                      </a:lnTo>
                      <a:lnTo>
                        <a:pt x="21600" y="21600"/>
                      </a:lnTo>
                      <a:lnTo>
                        <a:pt x="16967" y="21600"/>
                      </a:lnTo>
                      <a:lnTo>
                        <a:pt x="16967" y="21373"/>
                      </a:lnTo>
                      <a:lnTo>
                        <a:pt x="21373" y="21373"/>
                      </a:lnTo>
                      <a:close/>
                      <a:moveTo>
                        <a:pt x="0" y="16967"/>
                      </a:moveTo>
                      <a:lnTo>
                        <a:pt x="227" y="16967"/>
                      </a:lnTo>
                      <a:lnTo>
                        <a:pt x="227" y="21373"/>
                      </a:lnTo>
                      <a:lnTo>
                        <a:pt x="4633" y="21373"/>
                      </a:lnTo>
                      <a:lnTo>
                        <a:pt x="4633" y="21600"/>
                      </a:lnTo>
                      <a:lnTo>
                        <a:pt x="0" y="21600"/>
                      </a:lnTo>
                      <a:close/>
                      <a:moveTo>
                        <a:pt x="16967" y="0"/>
                      </a:moveTo>
                      <a:lnTo>
                        <a:pt x="21600" y="0"/>
                      </a:lnTo>
                      <a:lnTo>
                        <a:pt x="21600" y="4633"/>
                      </a:lnTo>
                      <a:lnTo>
                        <a:pt x="21373" y="4633"/>
                      </a:lnTo>
                      <a:lnTo>
                        <a:pt x="21373" y="227"/>
                      </a:lnTo>
                      <a:lnTo>
                        <a:pt x="16967" y="227"/>
                      </a:lnTo>
                      <a:close/>
                      <a:moveTo>
                        <a:pt x="0" y="0"/>
                      </a:moveTo>
                      <a:lnTo>
                        <a:pt x="4633" y="0"/>
                      </a:lnTo>
                      <a:lnTo>
                        <a:pt x="4633" y="227"/>
                      </a:lnTo>
                      <a:lnTo>
                        <a:pt x="227" y="227"/>
                      </a:lnTo>
                      <a:lnTo>
                        <a:pt x="227" y="4633"/>
                      </a:lnTo>
                      <a:lnTo>
                        <a:pt x="0" y="4633"/>
                      </a:lnTo>
                      <a:close/>
                    </a:path>
                  </a:pathLst>
                </a:custGeom>
                <a:solidFill>
                  <a:srgbClr val="404040"/>
                </a:solidFill>
                <a:ln w="12700" cap="flat">
                  <a:solidFill>
                    <a:srgbClr val="F3F3F3"/>
                  </a:solidFill>
                  <a:prstDash val="solid"/>
                  <a:miter lim="800000"/>
                </a:ln>
                <a:effectLst/>
              </p:spPr>
              <p:txBody>
                <a:bodyPr wrap="square" lIns="45719" tIns="45719" rIns="45719" bIns="45719" numCol="1" anchor="ctr">
                  <a:noAutofit/>
                </a:bodyPr>
                <a:lstStyle/>
                <a:p>
                  <a:pPr algn="ctr">
                    <a:defRPr>
                      <a:solidFill>
                        <a:srgbClr val="FFFFFF"/>
                      </a:solidFill>
                    </a:defRPr>
                  </a:pPr>
                </a:p>
              </p:txBody>
            </p:sp>
          </p:grpSp>
          <p:grpSp>
            <p:nvGrpSpPr>
              <p:cNvPr id="15" name="组合 51"/>
              <p:cNvGrpSpPr/>
              <p:nvPr/>
            </p:nvGrpSpPr>
            <p:grpSpPr>
              <a:xfrm>
                <a:off x="145447" y="3344866"/>
                <a:ext cx="2310067" cy="400788"/>
                <a:chOff x="-1" y="0"/>
                <a:chExt cx="2310065" cy="400787"/>
              </a:xfrm>
            </p:grpSpPr>
            <p:sp>
              <p:nvSpPr>
                <p:cNvPr id="790" name="圆角矩形 52"/>
                <p:cNvSpPr/>
                <p:nvPr/>
              </p:nvSpPr>
              <p:spPr>
                <a:xfrm>
                  <a:off x="283811" y="0"/>
                  <a:ext cx="1742441" cy="400787"/>
                </a:xfrm>
                <a:prstGeom prst="roundRect">
                  <a:avLst>
                    <a:gd name="adj" fmla="val 50000"/>
                  </a:avLst>
                </a:prstGeom>
                <a:solidFill>
                  <a:srgbClr val="019FE8"/>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791" name="文本框 53"/>
                <p:cNvSpPr txBox="1"/>
                <p:nvPr/>
              </p:nvSpPr>
              <p:spPr>
                <a:xfrm>
                  <a:off x="-1" y="337"/>
                  <a:ext cx="2310065" cy="386657"/>
                </a:xfrm>
                <a:prstGeom prst="rect">
                  <a:avLst/>
                </a:prstGeom>
                <a:noFill/>
                <a:ln w="12700" cap="flat">
                  <a:noFill/>
                  <a:miter lim="400000"/>
                </a:ln>
                <a:effectLst/>
              </p:spPr>
              <p:txBody>
                <a:bodyPr wrap="square" lIns="45719" tIns="45719" rIns="45719" bIns="45719" numCol="1" anchor="t">
                  <a:spAutoFit/>
                </a:bodyPr>
                <a:lstStyle>
                  <a:lvl1pPr algn="ctr">
                    <a:defRPr sz="20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r>
                    <a:rPr sz="1800" dirty="0">
                      <a:latin typeface="+mn-ea"/>
                      <a:ea typeface="+mn-ea"/>
                    </a:rPr>
                    <a:t>美丽深圳</a:t>
                  </a:r>
                  <a:endParaRPr sz="1800" dirty="0">
                    <a:latin typeface="+mn-ea"/>
                    <a:ea typeface="+mn-ea"/>
                  </a:endParaRPr>
                </a:p>
              </p:txBody>
            </p:sp>
          </p:grpSp>
        </p:gr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4"/>
          <p:cNvPicPr>
            <a:picLocks noChangeAspect="1"/>
          </p:cNvPicPr>
          <p:nvPr/>
        </p:nvPicPr>
        <p:blipFill>
          <a:blip r:embed="rId1" cstate="print"/>
          <a:srcRect b="4646"/>
          <a:stretch>
            <a:fillRect/>
          </a:stretch>
        </p:blipFill>
        <p:spPr>
          <a:xfrm>
            <a:off x="-13395" y="-17376"/>
            <a:ext cx="12866330" cy="7250026"/>
          </a:xfrm>
          <a:prstGeom prst="rect">
            <a:avLst/>
          </a:prstGeom>
          <a:noFill/>
          <a:ln w="9525">
            <a:noFill/>
          </a:ln>
          <a:effectLst>
            <a:outerShdw blurRad="50800" dist="38100" dir="8100000" algn="tr" rotWithShape="0">
              <a:prstClr val="black">
                <a:alpha val="40000"/>
              </a:prstClr>
            </a:outerShdw>
          </a:effectLst>
        </p:spPr>
      </p:pic>
      <p:sp>
        <p:nvSpPr>
          <p:cNvPr id="143362" name="文本框 1"/>
          <p:cNvSpPr txBox="1">
            <a:spLocks noChangeArrowheads="1"/>
          </p:cNvSpPr>
          <p:nvPr/>
        </p:nvSpPr>
        <p:spPr bwMode="auto">
          <a:xfrm>
            <a:off x="6419769" y="3098991"/>
            <a:ext cx="5562079" cy="12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33" tIns="48216" rIns="96433" bIns="48216">
            <a:spAutoFit/>
          </a:bodyPr>
          <a:lstStyle/>
          <a:p>
            <a:pPr algn="ctr"/>
            <a:r>
              <a:rPr lang="en-US" altLang="zh-CN" sz="7400" b="1" dirty="0">
                <a:solidFill>
                  <a:schemeClr val="bg1"/>
                </a:solidFill>
                <a:latin typeface="微软雅黑" panose="020B0503020204020204" pitchFamily="34" charset="-122"/>
                <a:ea typeface="微软雅黑" panose="020B0503020204020204" pitchFamily="34" charset="-122"/>
              </a:rPr>
              <a:t>THANKS!</a:t>
            </a:r>
            <a:endParaRPr lang="en-US" altLang="zh-CN" sz="7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MH" val="20181211134743"/>
  <p:tag name="MH_LIBRARY" val="GRAPHIC"/>
  <p:tag name="MH_ORDER" val="Rectangle 6"/>
</p:tagLst>
</file>

<file path=ppt/tags/tag2.xml><?xml version="1.0" encoding="utf-8"?>
<p:tagLst xmlns:p="http://schemas.openxmlformats.org/presentationml/2006/main">
  <p:tag name="MH" val="20181211134743"/>
  <p:tag name="MH_LIBRARY" val="GRAPHIC"/>
  <p:tag name="MH_ORDER" val="Rectangle 6"/>
</p:tagLst>
</file>

<file path=ppt/tags/tag3.xml><?xml version="1.0" encoding="utf-8"?>
<p:tagLst xmlns:p="http://schemas.openxmlformats.org/presentationml/2006/main">
  <p:tag name="MH" val="20181211134743"/>
  <p:tag name="MH_LIBRARY" val="GRAPHIC"/>
  <p:tag name="MH_ORDER" val="Rectangle 6"/>
</p:tagLst>
</file>

<file path=ppt/tags/tag4.xml><?xml version="1.0" encoding="utf-8"?>
<p:tagLst xmlns:p="http://schemas.openxmlformats.org/presentationml/2006/main">
  <p:tag name="MH" val="20181211134743"/>
  <p:tag name="MH_LIBRARY" val="GRAPHIC"/>
  <p:tag name="MH_ORDER" val="Rectangle 6"/>
</p:tagLst>
</file>

<file path=ppt/tags/tag5.xml><?xml version="1.0" encoding="utf-8"?>
<p:tagLst xmlns:p="http://schemas.openxmlformats.org/presentationml/2006/main">
  <p:tag name="MH_TYPE" val="#NeiR#"/>
  <p:tag name="MH" val="20181210005400"/>
  <p:tag name="MH_LIBRARY" val="GRAPHIC"/>
</p:tagLst>
</file>

<file path=ppt/tags/tag6.xml><?xml version="1.0" encoding="utf-8"?>
<p:tagLst xmlns:p="http://schemas.openxmlformats.org/presentationml/2006/main">
  <p:tag name="KSO_WM_UNIT_PLACING_PICTURE_USER_VIEWPORT" val="{&quot;height&quot;:6420,&quot;width&quot;:13686}"/>
</p:tagLst>
</file>

<file path=ppt/tags/tag7.xml><?xml version="1.0" encoding="utf-8"?>
<p:tagLst xmlns:p="http://schemas.openxmlformats.org/presentationml/2006/main">
  <p:tag name="KSO_WM_UNIT_PLACING_PICTURE_USER_VIEWPORT" val="{&quot;height&quot;:5025,&quot;width&quot;:7500}"/>
</p:tagLst>
</file>

<file path=ppt/tags/tag8.xml><?xml version="1.0" encoding="utf-8"?>
<p:tagLst xmlns:p="http://schemas.openxmlformats.org/presentationml/2006/main">
  <p:tag name="KSO_WM_UNIT_PLACING_PICTURE_USER_VIEWPORT" val="{&quot;height&quot;:6420,&quot;width&quot;:13686}"/>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169887_4*l_h_i*1_3_1"/>
  <p:tag name="KSO_WM_TEMPLATE_CATEGORY" val="diagram"/>
  <p:tag name="KSO_WM_TEMPLATE_INDEX" val="201698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69887_4*l_h_i*1_2_1"/>
  <p:tag name="KSO_WM_TEMPLATE_CATEGORY" val="diagram"/>
  <p:tag name="KSO_WM_TEMPLATE_INDEX" val="20169887"/>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169887_4*l_h_i*1_4_1"/>
  <p:tag name="KSO_WM_TEMPLATE_CATEGORY" val="diagram"/>
  <p:tag name="KSO_WM_TEMPLATE_INDEX" val="20169887"/>
  <p:tag name="KSO_WM_UNIT_LAYERLEVEL" val="1_1_1"/>
  <p:tag name="KSO_WM_TAG_VERSION" val="1.0"/>
  <p:tag name="KSO_WM_BEAUTIFY_FLAG" val="#wm#"/>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Lst>
</file>

<file path=ppt/tags/tag12.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169887_4*l_h_a*1_4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13.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169887_4*l_h_a*1_3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14.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169887_4*l_h_a*1_2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15.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69887_4*l_h_a*1_1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69887_4*l_h_i*1_1_1"/>
  <p:tag name="KSO_WM_TEMPLATE_CATEGORY" val="diagram"/>
  <p:tag name="KSO_WM_TEMPLATE_INDEX" val="20169887"/>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169887_4*l_h_i*1_3_1"/>
  <p:tag name="KSO_WM_TEMPLATE_CATEGORY" val="diagram"/>
  <p:tag name="KSO_WM_TEMPLATE_INDEX" val="201698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69887_4*l_h_i*1_2_1"/>
  <p:tag name="KSO_WM_TEMPLATE_CATEGORY" val="diagram"/>
  <p:tag name="KSO_WM_TEMPLATE_INDEX" val="20169887"/>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169887_4*l_h_i*1_4_1"/>
  <p:tag name="KSO_WM_TEMPLATE_CATEGORY" val="diagram"/>
  <p:tag name="KSO_WM_TEMPLATE_INDEX" val="20169887"/>
  <p:tag name="KSO_WM_UNIT_LAYERLEVEL" val="1_1_1"/>
  <p:tag name="KSO_WM_TAG_VERSION" val="1.0"/>
  <p:tag name="KSO_WM_BEAUTIFY_FLAG" val="#wm#"/>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169887_4*l_h_i*1_5_1"/>
  <p:tag name="KSO_WM_TEMPLATE_CATEGORY" val="diagram"/>
  <p:tag name="KSO_WM_TEMPLATE_INDEX" val="20169887"/>
  <p:tag name="KSO_WM_UNIT_LAYERLEVEL" val="1_1_1"/>
  <p:tag name="KSO_WM_TAG_VERSION" val="1.0"/>
  <p:tag name="KSO_WM_BEAUTIFY_FLAG" val="#wm#"/>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Lst>
</file>

<file path=ppt/tags/tag21.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169887_4*l_h_a*1_5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22.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169887_4*l_h_a*1_4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23.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169887_4*l_h_a*1_3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24.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169887_4*l_h_a*1_2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25.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69887_4*l_h_a*1_1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69887_4*l_h_i*1_1_1"/>
  <p:tag name="KSO_WM_TEMPLATE_CATEGORY" val="diagram"/>
  <p:tag name="KSO_WM_TEMPLATE_INDEX" val="20169887"/>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169887_3*l_h_i*1_3_1"/>
  <p:tag name="KSO_WM_TEMPLATE_CATEGORY" val="diagram"/>
  <p:tag name="KSO_WM_TEMPLATE_INDEX" val="201698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69887_3*l_h_i*1_2_1"/>
  <p:tag name="KSO_WM_TEMPLATE_CATEGORY" val="diagram"/>
  <p:tag name="KSO_WM_TEMPLATE_INDEX" val="20169887"/>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169887_3*l_h_i*1_4_1"/>
  <p:tag name="KSO_WM_TEMPLATE_CATEGORY" val="diagram"/>
  <p:tag name="KSO_WM_TEMPLATE_INDEX" val="20169887"/>
  <p:tag name="KSO_WM_UNIT_LAYERLEVEL" val="1_1_1"/>
  <p:tag name="KSO_WM_TAG_VERSION" val="1.0"/>
  <p:tag name="KSO_WM_BEAUTIFY_FLAG" val="#wm#"/>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Lst>
</file>

<file path=ppt/tags/tag30.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169887_3*l_h_a*1_4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31.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169887_3*l_h_a*1_3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32.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169887_3*l_h_a*1_2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33.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69887_3*l_h_a*1_1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69887_3*l_h_i*1_1_1"/>
  <p:tag name="KSO_WM_TEMPLATE_CATEGORY" val="diagram"/>
  <p:tag name="KSO_WM_TEMPLATE_INDEX" val="20169887"/>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169887_3*l_h_i*1_3_1"/>
  <p:tag name="KSO_WM_TEMPLATE_CATEGORY" val="diagram"/>
  <p:tag name="KSO_WM_TEMPLATE_INDEX" val="20169887"/>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69887_3*l_h_i*1_2_1"/>
  <p:tag name="KSO_WM_TEMPLATE_CATEGORY" val="diagram"/>
  <p:tag name="KSO_WM_TEMPLATE_INDEX" val="20169887"/>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169887_3*l_h_i*1_4_1"/>
  <p:tag name="KSO_WM_TEMPLATE_CATEGORY" val="diagram"/>
  <p:tag name="KSO_WM_TEMPLATE_INDEX" val="20169887"/>
  <p:tag name="KSO_WM_UNIT_LAYERLEVEL" val="1_1_1"/>
  <p:tag name="KSO_WM_TAG_VERSION" val="1.0"/>
  <p:tag name="KSO_WM_BEAUTIFY_FLAG" val="#wm#"/>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Lst>
</file>

<file path=ppt/tags/tag38.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169887_3*l_h_a*1_4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39.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169887_3*l_h_a*1_3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40.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169887_3*l_h_a*1_2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41.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69887_3*l_h_a*1_1_1"/>
  <p:tag name="KSO_WM_TEMPLATE_CATEGORY" val="diagram"/>
  <p:tag name="KSO_WM_TEMPLATE_INDEX" val="2016988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69887_3*l_h_i*1_1_1"/>
  <p:tag name="KSO_WM_TEMPLATE_CATEGORY" val="diagram"/>
  <p:tag name="KSO_WM_TEMPLATE_INDEX" val="20169887"/>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heme/theme1.xml><?xml version="1.0" encoding="utf-8"?>
<a:theme xmlns:a="http://schemas.openxmlformats.org/drawingml/2006/main" name="第一PPT，www.1ppt.com">
  <a:themeElements>
    <a:clrScheme name="自定义 1">
      <a:dk1>
        <a:sysClr val="windowText" lastClr="000000"/>
      </a:dk1>
      <a:lt1>
        <a:sysClr val="window" lastClr="FFFFFF"/>
      </a:lt1>
      <a:dk2>
        <a:srgbClr val="44546A"/>
      </a:dk2>
      <a:lt2>
        <a:srgbClr val="E7E6E6"/>
      </a:lt2>
      <a:accent1>
        <a:srgbClr val="26A244"/>
      </a:accent1>
      <a:accent2>
        <a:srgbClr val="298EC0"/>
      </a:accent2>
      <a:accent3>
        <a:srgbClr val="26A244"/>
      </a:accent3>
      <a:accent4>
        <a:srgbClr val="298EC0"/>
      </a:accent4>
      <a:accent5>
        <a:srgbClr val="26A244"/>
      </a:accent5>
      <a:accent6>
        <a:srgbClr val="298EC0"/>
      </a:accent6>
      <a:hlink>
        <a:srgbClr val="26A244"/>
      </a:hlink>
      <a:folHlink>
        <a:srgbClr val="298EC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98EC0"/>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lumMod val="75000"/>
              <a:lumOff val="25000"/>
            </a:schemeClr>
          </a:solidFill>
        </a:ln>
      </a:spPr>
      <a:bodyPr/>
      <a:lstStyle/>
      <a:style>
        <a:lnRef idx="1">
          <a:schemeClr val="dk1"/>
        </a:lnRef>
        <a:fillRef idx="0">
          <a:schemeClr val="dk1"/>
        </a:fillRef>
        <a:effectRef idx="0">
          <a:schemeClr val="dk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1408</Words>
  <Application>WPS 演示</Application>
  <PresentationFormat>自定义</PresentationFormat>
  <Paragraphs>254</Paragraphs>
  <Slides>29</Slides>
  <Notes>20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29</vt:i4>
      </vt:variant>
    </vt:vector>
  </HeadingPairs>
  <TitlesOfParts>
    <vt:vector size="40" baseType="lpstr">
      <vt:lpstr>Arial</vt:lpstr>
      <vt:lpstr>宋体</vt:lpstr>
      <vt:lpstr>Wingdings</vt:lpstr>
      <vt:lpstr>Calibri</vt:lpstr>
      <vt:lpstr>微软雅黑</vt:lpstr>
      <vt:lpstr>Arial</vt:lpstr>
      <vt:lpstr>黑体</vt:lpstr>
      <vt:lpstr>华文行楷</vt:lpstr>
      <vt:lpstr>Arial Unicode MS</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阡陌</cp:lastModifiedBy>
  <cp:revision>18</cp:revision>
  <dcterms:created xsi:type="dcterms:W3CDTF">2016-09-08T01:18:00Z</dcterms:created>
  <dcterms:modified xsi:type="dcterms:W3CDTF">2022-05-20T08:32:32Z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2052-11.8.2.8361</vt:lpwstr>
  </property>
  <property fmtid="{D5CDD505-2E9C-101B-9397-08002B2CF9AE}" pid="3" name="ICV">
    <vt:lpwstr>8F7612B907FF473C95C99193653E8B0E</vt:lpwstr>
  </property>
</Properties>
</file>